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9"/>
  </p:notesMasterIdLst>
  <p:sldIdLst>
    <p:sldId id="256" r:id="rId3"/>
    <p:sldId id="361" r:id="rId4"/>
    <p:sldId id="417" r:id="rId5"/>
    <p:sldId id="403" r:id="rId6"/>
    <p:sldId id="420" r:id="rId7"/>
    <p:sldId id="404" r:id="rId8"/>
    <p:sldId id="406" r:id="rId9"/>
    <p:sldId id="405" r:id="rId10"/>
    <p:sldId id="414" r:id="rId11"/>
    <p:sldId id="408" r:id="rId12"/>
    <p:sldId id="410" r:id="rId13"/>
    <p:sldId id="411" r:id="rId14"/>
    <p:sldId id="412" r:id="rId15"/>
    <p:sldId id="413" r:id="rId16"/>
    <p:sldId id="398" r:id="rId17"/>
    <p:sldId id="40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am Price" initials="AH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E17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2" autoAdjust="0"/>
    <p:restoredTop sz="82924" autoAdjust="0"/>
  </p:normalViewPr>
  <p:slideViewPr>
    <p:cSldViewPr>
      <p:cViewPr varScale="1">
        <p:scale>
          <a:sx n="106" d="100"/>
          <a:sy n="106" d="100"/>
        </p:scale>
        <p:origin x="-1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NWS-AS01DFS\NWS\Public-Project-RCC\RCC-PROJECT\BASINS\IdahoMont\Pend%20Oreille\2014AlbeniFallsOps\AlbeniFallsOps2014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WS-AS01DFS\NWS\Public-Project-RCC\RCC-PROJECT\BASINS\IdahoMont\Pend%20Oreille\2014AlbeniFallsOps\ALF%20Elev2008-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Operations Apr - July 2014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8.1649142964083848E-2"/>
          <c:y val="7.6939196821068104E-2"/>
          <c:w val="0.82158695090574796"/>
          <c:h val="0.8452253375834442"/>
        </c:manualLayout>
      </c:layout>
      <c:lineChart>
        <c:grouping val="standard"/>
        <c:ser>
          <c:idx val="0"/>
          <c:order val="0"/>
          <c:tx>
            <c:v>Hope Elevation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Data!$B$191:$B$312</c:f>
              <c:numCache>
                <c:formatCode>mm/dd</c:formatCode>
                <c:ptCount val="122"/>
                <c:pt idx="0">
                  <c:v>41730</c:v>
                </c:pt>
                <c:pt idx="1">
                  <c:v>41731</c:v>
                </c:pt>
                <c:pt idx="2">
                  <c:v>41732</c:v>
                </c:pt>
                <c:pt idx="3">
                  <c:v>41733</c:v>
                </c:pt>
                <c:pt idx="4">
                  <c:v>41734</c:v>
                </c:pt>
                <c:pt idx="5">
                  <c:v>41735</c:v>
                </c:pt>
                <c:pt idx="6">
                  <c:v>41736</c:v>
                </c:pt>
                <c:pt idx="7">
                  <c:v>41737</c:v>
                </c:pt>
                <c:pt idx="8">
                  <c:v>41738</c:v>
                </c:pt>
                <c:pt idx="9">
                  <c:v>41739</c:v>
                </c:pt>
                <c:pt idx="10">
                  <c:v>41740</c:v>
                </c:pt>
                <c:pt idx="11">
                  <c:v>41741</c:v>
                </c:pt>
                <c:pt idx="12">
                  <c:v>41742</c:v>
                </c:pt>
                <c:pt idx="13">
                  <c:v>41743</c:v>
                </c:pt>
                <c:pt idx="14">
                  <c:v>41744</c:v>
                </c:pt>
                <c:pt idx="15">
                  <c:v>41745</c:v>
                </c:pt>
                <c:pt idx="16">
                  <c:v>41746</c:v>
                </c:pt>
                <c:pt idx="17">
                  <c:v>41747</c:v>
                </c:pt>
                <c:pt idx="18">
                  <c:v>41748</c:v>
                </c:pt>
                <c:pt idx="19">
                  <c:v>41749</c:v>
                </c:pt>
                <c:pt idx="20">
                  <c:v>41750</c:v>
                </c:pt>
                <c:pt idx="21">
                  <c:v>41751</c:v>
                </c:pt>
                <c:pt idx="22">
                  <c:v>41752</c:v>
                </c:pt>
                <c:pt idx="23">
                  <c:v>41753</c:v>
                </c:pt>
                <c:pt idx="24">
                  <c:v>41754</c:v>
                </c:pt>
                <c:pt idx="25">
                  <c:v>41755</c:v>
                </c:pt>
                <c:pt idx="26">
                  <c:v>41756</c:v>
                </c:pt>
                <c:pt idx="27">
                  <c:v>41757</c:v>
                </c:pt>
                <c:pt idx="28">
                  <c:v>41758</c:v>
                </c:pt>
                <c:pt idx="29">
                  <c:v>41759</c:v>
                </c:pt>
                <c:pt idx="30">
                  <c:v>41760</c:v>
                </c:pt>
                <c:pt idx="31">
                  <c:v>41761</c:v>
                </c:pt>
                <c:pt idx="32">
                  <c:v>41762</c:v>
                </c:pt>
                <c:pt idx="33">
                  <c:v>41763</c:v>
                </c:pt>
                <c:pt idx="34">
                  <c:v>41764</c:v>
                </c:pt>
                <c:pt idx="35">
                  <c:v>41765</c:v>
                </c:pt>
                <c:pt idx="36">
                  <c:v>41766</c:v>
                </c:pt>
                <c:pt idx="37">
                  <c:v>41767</c:v>
                </c:pt>
                <c:pt idx="38">
                  <c:v>41768</c:v>
                </c:pt>
                <c:pt idx="39">
                  <c:v>41769</c:v>
                </c:pt>
                <c:pt idx="40">
                  <c:v>41770</c:v>
                </c:pt>
                <c:pt idx="41">
                  <c:v>41771</c:v>
                </c:pt>
                <c:pt idx="42">
                  <c:v>41772</c:v>
                </c:pt>
                <c:pt idx="43">
                  <c:v>41773</c:v>
                </c:pt>
                <c:pt idx="44">
                  <c:v>41774</c:v>
                </c:pt>
                <c:pt idx="45">
                  <c:v>41775</c:v>
                </c:pt>
                <c:pt idx="46">
                  <c:v>41776</c:v>
                </c:pt>
                <c:pt idx="47">
                  <c:v>41777</c:v>
                </c:pt>
                <c:pt idx="48">
                  <c:v>41778</c:v>
                </c:pt>
                <c:pt idx="49">
                  <c:v>41779</c:v>
                </c:pt>
                <c:pt idx="50">
                  <c:v>41780</c:v>
                </c:pt>
                <c:pt idx="51">
                  <c:v>41781</c:v>
                </c:pt>
                <c:pt idx="52">
                  <c:v>41782</c:v>
                </c:pt>
                <c:pt idx="53">
                  <c:v>41783</c:v>
                </c:pt>
                <c:pt idx="54">
                  <c:v>41784</c:v>
                </c:pt>
                <c:pt idx="55">
                  <c:v>41785</c:v>
                </c:pt>
                <c:pt idx="56">
                  <c:v>41786</c:v>
                </c:pt>
                <c:pt idx="57">
                  <c:v>41787</c:v>
                </c:pt>
                <c:pt idx="58">
                  <c:v>41788</c:v>
                </c:pt>
                <c:pt idx="59">
                  <c:v>41789</c:v>
                </c:pt>
                <c:pt idx="60">
                  <c:v>41790</c:v>
                </c:pt>
                <c:pt idx="61">
                  <c:v>41791</c:v>
                </c:pt>
                <c:pt idx="62">
                  <c:v>41792</c:v>
                </c:pt>
                <c:pt idx="63">
                  <c:v>41793</c:v>
                </c:pt>
                <c:pt idx="64">
                  <c:v>41794</c:v>
                </c:pt>
                <c:pt idx="65">
                  <c:v>41795</c:v>
                </c:pt>
                <c:pt idx="66">
                  <c:v>41796</c:v>
                </c:pt>
                <c:pt idx="67">
                  <c:v>41797</c:v>
                </c:pt>
                <c:pt idx="68">
                  <c:v>41798</c:v>
                </c:pt>
                <c:pt idx="69">
                  <c:v>41799</c:v>
                </c:pt>
                <c:pt idx="70">
                  <c:v>41800</c:v>
                </c:pt>
                <c:pt idx="71">
                  <c:v>41801</c:v>
                </c:pt>
                <c:pt idx="72">
                  <c:v>41802</c:v>
                </c:pt>
                <c:pt idx="73">
                  <c:v>41803</c:v>
                </c:pt>
                <c:pt idx="74">
                  <c:v>41804</c:v>
                </c:pt>
                <c:pt idx="75">
                  <c:v>41805</c:v>
                </c:pt>
                <c:pt idx="76">
                  <c:v>41806</c:v>
                </c:pt>
                <c:pt idx="77">
                  <c:v>41807</c:v>
                </c:pt>
                <c:pt idx="78">
                  <c:v>41808</c:v>
                </c:pt>
                <c:pt idx="79">
                  <c:v>41809</c:v>
                </c:pt>
                <c:pt idx="80">
                  <c:v>41810</c:v>
                </c:pt>
                <c:pt idx="81">
                  <c:v>41811</c:v>
                </c:pt>
                <c:pt idx="82">
                  <c:v>41812</c:v>
                </c:pt>
                <c:pt idx="83">
                  <c:v>41813</c:v>
                </c:pt>
                <c:pt idx="84">
                  <c:v>41814</c:v>
                </c:pt>
                <c:pt idx="85">
                  <c:v>41815</c:v>
                </c:pt>
                <c:pt idx="86">
                  <c:v>41816</c:v>
                </c:pt>
                <c:pt idx="87">
                  <c:v>41817</c:v>
                </c:pt>
                <c:pt idx="88">
                  <c:v>41818</c:v>
                </c:pt>
                <c:pt idx="89">
                  <c:v>41819</c:v>
                </c:pt>
                <c:pt idx="90">
                  <c:v>41820</c:v>
                </c:pt>
                <c:pt idx="91">
                  <c:v>41821</c:v>
                </c:pt>
                <c:pt idx="92">
                  <c:v>41822</c:v>
                </c:pt>
                <c:pt idx="93">
                  <c:v>41823</c:v>
                </c:pt>
                <c:pt idx="94">
                  <c:v>41824</c:v>
                </c:pt>
                <c:pt idx="95">
                  <c:v>41825</c:v>
                </c:pt>
                <c:pt idx="96">
                  <c:v>41826</c:v>
                </c:pt>
                <c:pt idx="97">
                  <c:v>41827</c:v>
                </c:pt>
                <c:pt idx="98">
                  <c:v>41828</c:v>
                </c:pt>
                <c:pt idx="99">
                  <c:v>41829</c:v>
                </c:pt>
                <c:pt idx="100">
                  <c:v>41830</c:v>
                </c:pt>
                <c:pt idx="101">
                  <c:v>41831</c:v>
                </c:pt>
                <c:pt idx="102">
                  <c:v>41832</c:v>
                </c:pt>
                <c:pt idx="103">
                  <c:v>41833</c:v>
                </c:pt>
                <c:pt idx="104">
                  <c:v>41834</c:v>
                </c:pt>
                <c:pt idx="105">
                  <c:v>41835</c:v>
                </c:pt>
                <c:pt idx="106">
                  <c:v>41836</c:v>
                </c:pt>
                <c:pt idx="107">
                  <c:v>41837</c:v>
                </c:pt>
                <c:pt idx="108">
                  <c:v>41838</c:v>
                </c:pt>
                <c:pt idx="109">
                  <c:v>41839</c:v>
                </c:pt>
                <c:pt idx="110">
                  <c:v>41840</c:v>
                </c:pt>
                <c:pt idx="111">
                  <c:v>41841</c:v>
                </c:pt>
                <c:pt idx="112">
                  <c:v>41842</c:v>
                </c:pt>
                <c:pt idx="113">
                  <c:v>41843</c:v>
                </c:pt>
                <c:pt idx="114">
                  <c:v>41844</c:v>
                </c:pt>
                <c:pt idx="115">
                  <c:v>41845</c:v>
                </c:pt>
                <c:pt idx="116">
                  <c:v>41846</c:v>
                </c:pt>
                <c:pt idx="117">
                  <c:v>41847</c:v>
                </c:pt>
                <c:pt idx="118">
                  <c:v>41848</c:v>
                </c:pt>
                <c:pt idx="119">
                  <c:v>41849</c:v>
                </c:pt>
                <c:pt idx="120">
                  <c:v>41850</c:v>
                </c:pt>
                <c:pt idx="121">
                  <c:v>41851</c:v>
                </c:pt>
              </c:numCache>
            </c:numRef>
          </c:cat>
          <c:val>
            <c:numRef>
              <c:f>Data!$C$191:$C$312</c:f>
              <c:numCache>
                <c:formatCode>0.00</c:formatCode>
                <c:ptCount val="122"/>
                <c:pt idx="0">
                  <c:v>2052.3000000000002</c:v>
                </c:pt>
                <c:pt idx="1">
                  <c:v>2052.2799999999997</c:v>
                </c:pt>
                <c:pt idx="2">
                  <c:v>2052.38</c:v>
                </c:pt>
                <c:pt idx="3">
                  <c:v>2052.4699999999998</c:v>
                </c:pt>
                <c:pt idx="4">
                  <c:v>2052.4699999999998</c:v>
                </c:pt>
                <c:pt idx="5">
                  <c:v>2052.4699999999998</c:v>
                </c:pt>
                <c:pt idx="6">
                  <c:v>2052.52</c:v>
                </c:pt>
                <c:pt idx="7">
                  <c:v>2052.58</c:v>
                </c:pt>
                <c:pt idx="8">
                  <c:v>2052.64</c:v>
                </c:pt>
                <c:pt idx="9">
                  <c:v>2052.7799999999997</c:v>
                </c:pt>
                <c:pt idx="10">
                  <c:v>2052.9699999999998</c:v>
                </c:pt>
                <c:pt idx="11">
                  <c:v>2053.11</c:v>
                </c:pt>
                <c:pt idx="12">
                  <c:v>2053.23</c:v>
                </c:pt>
                <c:pt idx="13">
                  <c:v>2053.3000000000002</c:v>
                </c:pt>
                <c:pt idx="14">
                  <c:v>2053.3700000000022</c:v>
                </c:pt>
                <c:pt idx="15">
                  <c:v>2053.3000000000002</c:v>
                </c:pt>
                <c:pt idx="16">
                  <c:v>2053.4</c:v>
                </c:pt>
                <c:pt idx="17">
                  <c:v>2053.4899999999998</c:v>
                </c:pt>
                <c:pt idx="18">
                  <c:v>2053.63</c:v>
                </c:pt>
                <c:pt idx="19">
                  <c:v>2053.6999999999998</c:v>
                </c:pt>
                <c:pt idx="20">
                  <c:v>2053.79</c:v>
                </c:pt>
                <c:pt idx="21">
                  <c:v>2053.88</c:v>
                </c:pt>
                <c:pt idx="22">
                  <c:v>2053.9899999999998</c:v>
                </c:pt>
                <c:pt idx="23">
                  <c:v>2054.14</c:v>
                </c:pt>
                <c:pt idx="24">
                  <c:v>2054.2799999999997</c:v>
                </c:pt>
                <c:pt idx="25">
                  <c:v>2054.4299999999998</c:v>
                </c:pt>
                <c:pt idx="26">
                  <c:v>2054.59</c:v>
                </c:pt>
                <c:pt idx="27">
                  <c:v>2054.6799999999998</c:v>
                </c:pt>
                <c:pt idx="28">
                  <c:v>2054.79</c:v>
                </c:pt>
                <c:pt idx="29">
                  <c:v>2054.9699999999998</c:v>
                </c:pt>
                <c:pt idx="30">
                  <c:v>2055.09</c:v>
                </c:pt>
                <c:pt idx="31">
                  <c:v>2055.06</c:v>
                </c:pt>
                <c:pt idx="32">
                  <c:v>2055.08</c:v>
                </c:pt>
                <c:pt idx="33">
                  <c:v>2055.38</c:v>
                </c:pt>
                <c:pt idx="34">
                  <c:v>2055.79</c:v>
                </c:pt>
                <c:pt idx="35">
                  <c:v>2056.15</c:v>
                </c:pt>
                <c:pt idx="36">
                  <c:v>2056.4699999999998</c:v>
                </c:pt>
                <c:pt idx="37">
                  <c:v>2056.67</c:v>
                </c:pt>
                <c:pt idx="38">
                  <c:v>2056.8200000000002</c:v>
                </c:pt>
                <c:pt idx="39">
                  <c:v>2057.0100000000002</c:v>
                </c:pt>
                <c:pt idx="40">
                  <c:v>2056.9899999999998</c:v>
                </c:pt>
                <c:pt idx="41">
                  <c:v>2057.04</c:v>
                </c:pt>
                <c:pt idx="42">
                  <c:v>2057.04</c:v>
                </c:pt>
                <c:pt idx="43">
                  <c:v>2056.9299999999998</c:v>
                </c:pt>
                <c:pt idx="44">
                  <c:v>2056.9</c:v>
                </c:pt>
                <c:pt idx="45">
                  <c:v>2056.9899999999998</c:v>
                </c:pt>
                <c:pt idx="46">
                  <c:v>2057.0700000000002</c:v>
                </c:pt>
                <c:pt idx="47">
                  <c:v>2057.3200000000002</c:v>
                </c:pt>
                <c:pt idx="48">
                  <c:v>2057.5300000000002</c:v>
                </c:pt>
                <c:pt idx="49">
                  <c:v>2057.7199999999998</c:v>
                </c:pt>
                <c:pt idx="50">
                  <c:v>2057.92</c:v>
                </c:pt>
                <c:pt idx="51">
                  <c:v>2058.09</c:v>
                </c:pt>
                <c:pt idx="52">
                  <c:v>2058.4100000000012</c:v>
                </c:pt>
                <c:pt idx="53">
                  <c:v>2058.8000000000002</c:v>
                </c:pt>
                <c:pt idx="54">
                  <c:v>2059.15</c:v>
                </c:pt>
                <c:pt idx="55">
                  <c:v>2059.98</c:v>
                </c:pt>
                <c:pt idx="56">
                  <c:v>2060.2799999999997</c:v>
                </c:pt>
                <c:pt idx="57">
                  <c:v>2060.2799999999997</c:v>
                </c:pt>
                <c:pt idx="58">
                  <c:v>2060.5300000000002</c:v>
                </c:pt>
                <c:pt idx="59">
                  <c:v>2060.6799999999998</c:v>
                </c:pt>
                <c:pt idx="60">
                  <c:v>2060.8000000000002</c:v>
                </c:pt>
                <c:pt idx="61">
                  <c:v>2060.84</c:v>
                </c:pt>
                <c:pt idx="62">
                  <c:v>2060.88</c:v>
                </c:pt>
                <c:pt idx="63">
                  <c:v>2060.9</c:v>
                </c:pt>
                <c:pt idx="64">
                  <c:v>2060.8900000000012</c:v>
                </c:pt>
                <c:pt idx="65">
                  <c:v>2060.71</c:v>
                </c:pt>
                <c:pt idx="66">
                  <c:v>2060.5700000000002</c:v>
                </c:pt>
                <c:pt idx="67">
                  <c:v>2060.3900000000012</c:v>
                </c:pt>
                <c:pt idx="68">
                  <c:v>2060.1999999999998</c:v>
                </c:pt>
                <c:pt idx="69">
                  <c:v>2060</c:v>
                </c:pt>
                <c:pt idx="70">
                  <c:v>2059.92</c:v>
                </c:pt>
                <c:pt idx="71">
                  <c:v>2060.0300000000002</c:v>
                </c:pt>
                <c:pt idx="72">
                  <c:v>2060.2399999999998</c:v>
                </c:pt>
                <c:pt idx="73">
                  <c:v>2060.44</c:v>
                </c:pt>
                <c:pt idx="74">
                  <c:v>2060.66</c:v>
                </c:pt>
                <c:pt idx="75">
                  <c:v>2060.8500000000022</c:v>
                </c:pt>
                <c:pt idx="76">
                  <c:v>2061</c:v>
                </c:pt>
                <c:pt idx="77">
                  <c:v>2061.1799999999998</c:v>
                </c:pt>
                <c:pt idx="78">
                  <c:v>2061.19</c:v>
                </c:pt>
                <c:pt idx="79">
                  <c:v>2061.23</c:v>
                </c:pt>
                <c:pt idx="80">
                  <c:v>2061.36</c:v>
                </c:pt>
                <c:pt idx="81">
                  <c:v>2061.61</c:v>
                </c:pt>
                <c:pt idx="82">
                  <c:v>2061.77</c:v>
                </c:pt>
                <c:pt idx="83">
                  <c:v>2061.9</c:v>
                </c:pt>
                <c:pt idx="84">
                  <c:v>2061.9699999999998</c:v>
                </c:pt>
                <c:pt idx="85">
                  <c:v>2061.9699999999998</c:v>
                </c:pt>
                <c:pt idx="86">
                  <c:v>2062.1</c:v>
                </c:pt>
                <c:pt idx="87">
                  <c:v>2062.25</c:v>
                </c:pt>
                <c:pt idx="88">
                  <c:v>2062.3700000000022</c:v>
                </c:pt>
                <c:pt idx="89">
                  <c:v>2062.42</c:v>
                </c:pt>
                <c:pt idx="90">
                  <c:v>2062.36</c:v>
                </c:pt>
                <c:pt idx="91">
                  <c:v>2062.34</c:v>
                </c:pt>
                <c:pt idx="92">
                  <c:v>2062.38</c:v>
                </c:pt>
                <c:pt idx="93">
                  <c:v>2062.4499999999998</c:v>
                </c:pt>
                <c:pt idx="94">
                  <c:v>2062.4899999999998</c:v>
                </c:pt>
                <c:pt idx="95">
                  <c:v>2062.42</c:v>
                </c:pt>
                <c:pt idx="96">
                  <c:v>2062.38</c:v>
                </c:pt>
                <c:pt idx="97">
                  <c:v>2062.4100000000012</c:v>
                </c:pt>
                <c:pt idx="98">
                  <c:v>2062.5100000000002</c:v>
                </c:pt>
                <c:pt idx="99">
                  <c:v>2062.38</c:v>
                </c:pt>
                <c:pt idx="100">
                  <c:v>2062.3300000000022</c:v>
                </c:pt>
                <c:pt idx="101">
                  <c:v>2062.36</c:v>
                </c:pt>
                <c:pt idx="102">
                  <c:v>2062.4</c:v>
                </c:pt>
                <c:pt idx="103">
                  <c:v>2062.3900000000012</c:v>
                </c:pt>
                <c:pt idx="104">
                  <c:v>2062.3700000000022</c:v>
                </c:pt>
                <c:pt idx="105">
                  <c:v>2062.38</c:v>
                </c:pt>
                <c:pt idx="106">
                  <c:v>2062.34</c:v>
                </c:pt>
                <c:pt idx="107">
                  <c:v>2062.2799999999997</c:v>
                </c:pt>
                <c:pt idx="108">
                  <c:v>2062.2599999999998</c:v>
                </c:pt>
                <c:pt idx="109">
                  <c:v>2062.2799999999997</c:v>
                </c:pt>
                <c:pt idx="110">
                  <c:v>2062.27</c:v>
                </c:pt>
                <c:pt idx="111">
                  <c:v>2062.3000000000002</c:v>
                </c:pt>
                <c:pt idx="112">
                  <c:v>2062.2599999999998</c:v>
                </c:pt>
                <c:pt idx="113">
                  <c:v>2062.21</c:v>
                </c:pt>
                <c:pt idx="114">
                  <c:v>2062.27</c:v>
                </c:pt>
                <c:pt idx="115">
                  <c:v>2062.36</c:v>
                </c:pt>
                <c:pt idx="116">
                  <c:v>2062.36</c:v>
                </c:pt>
                <c:pt idx="117">
                  <c:v>2062.3300000000022</c:v>
                </c:pt>
                <c:pt idx="118">
                  <c:v>2062.2599999999998</c:v>
                </c:pt>
                <c:pt idx="119">
                  <c:v>2062.2599999999998</c:v>
                </c:pt>
                <c:pt idx="120">
                  <c:v>2062.2799999999997</c:v>
                </c:pt>
                <c:pt idx="121">
                  <c:v>2062.3000000000002</c:v>
                </c:pt>
              </c:numCache>
            </c:numRef>
          </c:val>
        </c:ser>
        <c:ser>
          <c:idx val="4"/>
          <c:order val="2"/>
          <c:tx>
            <c:v>2062 ft</c:v>
          </c:tx>
          <c:spPr>
            <a:ln>
              <a:solidFill>
                <a:prstClr val="black"/>
              </a:solidFill>
              <a:prstDash val="dashDot"/>
            </a:ln>
          </c:spPr>
          <c:marker>
            <c:symbol val="none"/>
          </c:marker>
          <c:val>
            <c:numRef>
              <c:f>Data!$S$191:$S$312</c:f>
              <c:numCache>
                <c:formatCode>General</c:formatCode>
                <c:ptCount val="122"/>
                <c:pt idx="0">
                  <c:v>2062</c:v>
                </c:pt>
                <c:pt idx="1">
                  <c:v>2062</c:v>
                </c:pt>
                <c:pt idx="2">
                  <c:v>2062</c:v>
                </c:pt>
                <c:pt idx="3">
                  <c:v>2062</c:v>
                </c:pt>
                <c:pt idx="4">
                  <c:v>2062</c:v>
                </c:pt>
                <c:pt idx="5">
                  <c:v>2062</c:v>
                </c:pt>
                <c:pt idx="6">
                  <c:v>2062</c:v>
                </c:pt>
                <c:pt idx="7">
                  <c:v>2062</c:v>
                </c:pt>
                <c:pt idx="8">
                  <c:v>2062</c:v>
                </c:pt>
                <c:pt idx="9">
                  <c:v>2062</c:v>
                </c:pt>
                <c:pt idx="10">
                  <c:v>2062</c:v>
                </c:pt>
                <c:pt idx="11">
                  <c:v>2062</c:v>
                </c:pt>
                <c:pt idx="12">
                  <c:v>2062</c:v>
                </c:pt>
                <c:pt idx="13">
                  <c:v>2062</c:v>
                </c:pt>
                <c:pt idx="14">
                  <c:v>2062</c:v>
                </c:pt>
                <c:pt idx="15">
                  <c:v>2062</c:v>
                </c:pt>
                <c:pt idx="16">
                  <c:v>2062</c:v>
                </c:pt>
                <c:pt idx="17">
                  <c:v>2062</c:v>
                </c:pt>
                <c:pt idx="18">
                  <c:v>2062</c:v>
                </c:pt>
                <c:pt idx="19">
                  <c:v>2062</c:v>
                </c:pt>
                <c:pt idx="20">
                  <c:v>2062</c:v>
                </c:pt>
                <c:pt idx="21">
                  <c:v>2062</c:v>
                </c:pt>
                <c:pt idx="22">
                  <c:v>2062</c:v>
                </c:pt>
                <c:pt idx="23">
                  <c:v>2062</c:v>
                </c:pt>
                <c:pt idx="24">
                  <c:v>2062</c:v>
                </c:pt>
                <c:pt idx="25">
                  <c:v>2062</c:v>
                </c:pt>
                <c:pt idx="26">
                  <c:v>2062</c:v>
                </c:pt>
                <c:pt idx="27">
                  <c:v>2062</c:v>
                </c:pt>
                <c:pt idx="28">
                  <c:v>2062</c:v>
                </c:pt>
                <c:pt idx="29">
                  <c:v>2062</c:v>
                </c:pt>
                <c:pt idx="30">
                  <c:v>2062</c:v>
                </c:pt>
                <c:pt idx="31">
                  <c:v>2062</c:v>
                </c:pt>
                <c:pt idx="32">
                  <c:v>2062</c:v>
                </c:pt>
                <c:pt idx="33">
                  <c:v>2062</c:v>
                </c:pt>
                <c:pt idx="34">
                  <c:v>2062</c:v>
                </c:pt>
                <c:pt idx="35">
                  <c:v>2062</c:v>
                </c:pt>
                <c:pt idx="36">
                  <c:v>2062</c:v>
                </c:pt>
                <c:pt idx="37">
                  <c:v>2062</c:v>
                </c:pt>
                <c:pt idx="38">
                  <c:v>2062</c:v>
                </c:pt>
                <c:pt idx="39">
                  <c:v>2062</c:v>
                </c:pt>
                <c:pt idx="40">
                  <c:v>2062</c:v>
                </c:pt>
                <c:pt idx="41">
                  <c:v>2062</c:v>
                </c:pt>
                <c:pt idx="42">
                  <c:v>2062</c:v>
                </c:pt>
                <c:pt idx="43">
                  <c:v>2062</c:v>
                </c:pt>
                <c:pt idx="44">
                  <c:v>2062</c:v>
                </c:pt>
                <c:pt idx="45">
                  <c:v>2062</c:v>
                </c:pt>
                <c:pt idx="46">
                  <c:v>2062</c:v>
                </c:pt>
                <c:pt idx="47">
                  <c:v>2062</c:v>
                </c:pt>
                <c:pt idx="48">
                  <c:v>2062</c:v>
                </c:pt>
                <c:pt idx="49">
                  <c:v>2062</c:v>
                </c:pt>
                <c:pt idx="50">
                  <c:v>2062</c:v>
                </c:pt>
                <c:pt idx="51">
                  <c:v>2062</c:v>
                </c:pt>
                <c:pt idx="52">
                  <c:v>2062</c:v>
                </c:pt>
                <c:pt idx="53">
                  <c:v>2062</c:v>
                </c:pt>
                <c:pt idx="54">
                  <c:v>2062</c:v>
                </c:pt>
                <c:pt idx="55">
                  <c:v>2062</c:v>
                </c:pt>
                <c:pt idx="56">
                  <c:v>2062</c:v>
                </c:pt>
                <c:pt idx="57">
                  <c:v>2062</c:v>
                </c:pt>
                <c:pt idx="58">
                  <c:v>2062</c:v>
                </c:pt>
                <c:pt idx="59">
                  <c:v>2062</c:v>
                </c:pt>
                <c:pt idx="60">
                  <c:v>2062</c:v>
                </c:pt>
                <c:pt idx="61">
                  <c:v>2062</c:v>
                </c:pt>
                <c:pt idx="62">
                  <c:v>2062</c:v>
                </c:pt>
                <c:pt idx="63">
                  <c:v>2062</c:v>
                </c:pt>
                <c:pt idx="64">
                  <c:v>2062</c:v>
                </c:pt>
                <c:pt idx="65">
                  <c:v>2062</c:v>
                </c:pt>
                <c:pt idx="66">
                  <c:v>2062</c:v>
                </c:pt>
                <c:pt idx="67">
                  <c:v>2062</c:v>
                </c:pt>
                <c:pt idx="68">
                  <c:v>2062</c:v>
                </c:pt>
                <c:pt idx="69">
                  <c:v>2062</c:v>
                </c:pt>
                <c:pt idx="70">
                  <c:v>2062</c:v>
                </c:pt>
                <c:pt idx="71">
                  <c:v>2062</c:v>
                </c:pt>
                <c:pt idx="72">
                  <c:v>2062</c:v>
                </c:pt>
                <c:pt idx="73">
                  <c:v>2062</c:v>
                </c:pt>
                <c:pt idx="74">
                  <c:v>2062</c:v>
                </c:pt>
                <c:pt idx="75">
                  <c:v>2062</c:v>
                </c:pt>
                <c:pt idx="76">
                  <c:v>2062</c:v>
                </c:pt>
                <c:pt idx="77">
                  <c:v>2062</c:v>
                </c:pt>
                <c:pt idx="78">
                  <c:v>2062</c:v>
                </c:pt>
                <c:pt idx="79">
                  <c:v>2062</c:v>
                </c:pt>
                <c:pt idx="80">
                  <c:v>2062</c:v>
                </c:pt>
                <c:pt idx="81">
                  <c:v>2062</c:v>
                </c:pt>
                <c:pt idx="82">
                  <c:v>2062</c:v>
                </c:pt>
                <c:pt idx="83">
                  <c:v>2062</c:v>
                </c:pt>
                <c:pt idx="84">
                  <c:v>2062</c:v>
                </c:pt>
                <c:pt idx="85">
                  <c:v>2062</c:v>
                </c:pt>
                <c:pt idx="86">
                  <c:v>2062</c:v>
                </c:pt>
                <c:pt idx="87">
                  <c:v>2062</c:v>
                </c:pt>
                <c:pt idx="88">
                  <c:v>2062</c:v>
                </c:pt>
                <c:pt idx="89">
                  <c:v>2062</c:v>
                </c:pt>
                <c:pt idx="90">
                  <c:v>2062</c:v>
                </c:pt>
                <c:pt idx="91">
                  <c:v>2062</c:v>
                </c:pt>
                <c:pt idx="92">
                  <c:v>2062</c:v>
                </c:pt>
                <c:pt idx="93">
                  <c:v>2062</c:v>
                </c:pt>
                <c:pt idx="94">
                  <c:v>2062</c:v>
                </c:pt>
                <c:pt idx="95">
                  <c:v>2062</c:v>
                </c:pt>
                <c:pt idx="96">
                  <c:v>2062</c:v>
                </c:pt>
                <c:pt idx="97">
                  <c:v>2062</c:v>
                </c:pt>
                <c:pt idx="98">
                  <c:v>2062</c:v>
                </c:pt>
                <c:pt idx="99">
                  <c:v>2062</c:v>
                </c:pt>
                <c:pt idx="100">
                  <c:v>2062</c:v>
                </c:pt>
                <c:pt idx="101">
                  <c:v>2062</c:v>
                </c:pt>
                <c:pt idx="102">
                  <c:v>2062</c:v>
                </c:pt>
                <c:pt idx="103">
                  <c:v>2062</c:v>
                </c:pt>
                <c:pt idx="104">
                  <c:v>2062</c:v>
                </c:pt>
                <c:pt idx="105">
                  <c:v>2062</c:v>
                </c:pt>
                <c:pt idx="106">
                  <c:v>2062</c:v>
                </c:pt>
                <c:pt idx="107">
                  <c:v>2062</c:v>
                </c:pt>
                <c:pt idx="108">
                  <c:v>2062</c:v>
                </c:pt>
                <c:pt idx="109">
                  <c:v>2062</c:v>
                </c:pt>
                <c:pt idx="110">
                  <c:v>2062</c:v>
                </c:pt>
                <c:pt idx="111">
                  <c:v>2062</c:v>
                </c:pt>
                <c:pt idx="112">
                  <c:v>2062</c:v>
                </c:pt>
                <c:pt idx="113">
                  <c:v>2062</c:v>
                </c:pt>
                <c:pt idx="114">
                  <c:v>2062</c:v>
                </c:pt>
                <c:pt idx="115">
                  <c:v>2062</c:v>
                </c:pt>
                <c:pt idx="116">
                  <c:v>2062</c:v>
                </c:pt>
                <c:pt idx="117">
                  <c:v>2062</c:v>
                </c:pt>
                <c:pt idx="118">
                  <c:v>2062</c:v>
                </c:pt>
                <c:pt idx="119">
                  <c:v>2062</c:v>
                </c:pt>
                <c:pt idx="120">
                  <c:v>2062</c:v>
                </c:pt>
                <c:pt idx="121">
                  <c:v>2062</c:v>
                </c:pt>
              </c:numCache>
            </c:numRef>
          </c:val>
        </c:ser>
        <c:ser>
          <c:idx val="3"/>
          <c:order val="4"/>
          <c:tx>
            <c:v>Outflow</c:v>
          </c:tx>
          <c:spPr>
            <a:ln>
              <a:solidFill>
                <a:schemeClr val="accent5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Data!$B$191:$B$312</c:f>
              <c:numCache>
                <c:formatCode>mm/dd</c:formatCode>
                <c:ptCount val="122"/>
                <c:pt idx="0">
                  <c:v>41730</c:v>
                </c:pt>
                <c:pt idx="1">
                  <c:v>41731</c:v>
                </c:pt>
                <c:pt idx="2">
                  <c:v>41732</c:v>
                </c:pt>
                <c:pt idx="3">
                  <c:v>41733</c:v>
                </c:pt>
                <c:pt idx="4">
                  <c:v>41734</c:v>
                </c:pt>
                <c:pt idx="5">
                  <c:v>41735</c:v>
                </c:pt>
                <c:pt idx="6">
                  <c:v>41736</c:v>
                </c:pt>
                <c:pt idx="7">
                  <c:v>41737</c:v>
                </c:pt>
                <c:pt idx="8">
                  <c:v>41738</c:v>
                </c:pt>
                <c:pt idx="9">
                  <c:v>41739</c:v>
                </c:pt>
                <c:pt idx="10">
                  <c:v>41740</c:v>
                </c:pt>
                <c:pt idx="11">
                  <c:v>41741</c:v>
                </c:pt>
                <c:pt idx="12">
                  <c:v>41742</c:v>
                </c:pt>
                <c:pt idx="13">
                  <c:v>41743</c:v>
                </c:pt>
                <c:pt idx="14">
                  <c:v>41744</c:v>
                </c:pt>
                <c:pt idx="15">
                  <c:v>41745</c:v>
                </c:pt>
                <c:pt idx="16">
                  <c:v>41746</c:v>
                </c:pt>
                <c:pt idx="17">
                  <c:v>41747</c:v>
                </c:pt>
                <c:pt idx="18">
                  <c:v>41748</c:v>
                </c:pt>
                <c:pt idx="19">
                  <c:v>41749</c:v>
                </c:pt>
                <c:pt idx="20">
                  <c:v>41750</c:v>
                </c:pt>
                <c:pt idx="21">
                  <c:v>41751</c:v>
                </c:pt>
                <c:pt idx="22">
                  <c:v>41752</c:v>
                </c:pt>
                <c:pt idx="23">
                  <c:v>41753</c:v>
                </c:pt>
                <c:pt idx="24">
                  <c:v>41754</c:v>
                </c:pt>
                <c:pt idx="25">
                  <c:v>41755</c:v>
                </c:pt>
                <c:pt idx="26">
                  <c:v>41756</c:v>
                </c:pt>
                <c:pt idx="27">
                  <c:v>41757</c:v>
                </c:pt>
                <c:pt idx="28">
                  <c:v>41758</c:v>
                </c:pt>
                <c:pt idx="29">
                  <c:v>41759</c:v>
                </c:pt>
                <c:pt idx="30">
                  <c:v>41760</c:v>
                </c:pt>
                <c:pt idx="31">
                  <c:v>41761</c:v>
                </c:pt>
                <c:pt idx="32">
                  <c:v>41762</c:v>
                </c:pt>
                <c:pt idx="33">
                  <c:v>41763</c:v>
                </c:pt>
                <c:pt idx="34">
                  <c:v>41764</c:v>
                </c:pt>
                <c:pt idx="35">
                  <c:v>41765</c:v>
                </c:pt>
                <c:pt idx="36">
                  <c:v>41766</c:v>
                </c:pt>
                <c:pt idx="37">
                  <c:v>41767</c:v>
                </c:pt>
                <c:pt idx="38">
                  <c:v>41768</c:v>
                </c:pt>
                <c:pt idx="39">
                  <c:v>41769</c:v>
                </c:pt>
                <c:pt idx="40">
                  <c:v>41770</c:v>
                </c:pt>
                <c:pt idx="41">
                  <c:v>41771</c:v>
                </c:pt>
                <c:pt idx="42">
                  <c:v>41772</c:v>
                </c:pt>
                <c:pt idx="43">
                  <c:v>41773</c:v>
                </c:pt>
                <c:pt idx="44">
                  <c:v>41774</c:v>
                </c:pt>
                <c:pt idx="45">
                  <c:v>41775</c:v>
                </c:pt>
                <c:pt idx="46">
                  <c:v>41776</c:v>
                </c:pt>
                <c:pt idx="47">
                  <c:v>41777</c:v>
                </c:pt>
                <c:pt idx="48">
                  <c:v>41778</c:v>
                </c:pt>
                <c:pt idx="49">
                  <c:v>41779</c:v>
                </c:pt>
                <c:pt idx="50">
                  <c:v>41780</c:v>
                </c:pt>
                <c:pt idx="51">
                  <c:v>41781</c:v>
                </c:pt>
                <c:pt idx="52">
                  <c:v>41782</c:v>
                </c:pt>
                <c:pt idx="53">
                  <c:v>41783</c:v>
                </c:pt>
                <c:pt idx="54">
                  <c:v>41784</c:v>
                </c:pt>
                <c:pt idx="55">
                  <c:v>41785</c:v>
                </c:pt>
                <c:pt idx="56">
                  <c:v>41786</c:v>
                </c:pt>
                <c:pt idx="57">
                  <c:v>41787</c:v>
                </c:pt>
                <c:pt idx="58">
                  <c:v>41788</c:v>
                </c:pt>
                <c:pt idx="59">
                  <c:v>41789</c:v>
                </c:pt>
                <c:pt idx="60">
                  <c:v>41790</c:v>
                </c:pt>
                <c:pt idx="61">
                  <c:v>41791</c:v>
                </c:pt>
                <c:pt idx="62">
                  <c:v>41792</c:v>
                </c:pt>
                <c:pt idx="63">
                  <c:v>41793</c:v>
                </c:pt>
                <c:pt idx="64">
                  <c:v>41794</c:v>
                </c:pt>
                <c:pt idx="65">
                  <c:v>41795</c:v>
                </c:pt>
                <c:pt idx="66">
                  <c:v>41796</c:v>
                </c:pt>
                <c:pt idx="67">
                  <c:v>41797</c:v>
                </c:pt>
                <c:pt idx="68">
                  <c:v>41798</c:v>
                </c:pt>
                <c:pt idx="69">
                  <c:v>41799</c:v>
                </c:pt>
                <c:pt idx="70">
                  <c:v>41800</c:v>
                </c:pt>
                <c:pt idx="71">
                  <c:v>41801</c:v>
                </c:pt>
                <c:pt idx="72">
                  <c:v>41802</c:v>
                </c:pt>
                <c:pt idx="73">
                  <c:v>41803</c:v>
                </c:pt>
                <c:pt idx="74">
                  <c:v>41804</c:v>
                </c:pt>
                <c:pt idx="75">
                  <c:v>41805</c:v>
                </c:pt>
                <c:pt idx="76">
                  <c:v>41806</c:v>
                </c:pt>
                <c:pt idx="77">
                  <c:v>41807</c:v>
                </c:pt>
                <c:pt idx="78">
                  <c:v>41808</c:v>
                </c:pt>
                <c:pt idx="79">
                  <c:v>41809</c:v>
                </c:pt>
                <c:pt idx="80">
                  <c:v>41810</c:v>
                </c:pt>
                <c:pt idx="81">
                  <c:v>41811</c:v>
                </c:pt>
                <c:pt idx="82">
                  <c:v>41812</c:v>
                </c:pt>
                <c:pt idx="83">
                  <c:v>41813</c:v>
                </c:pt>
                <c:pt idx="84">
                  <c:v>41814</c:v>
                </c:pt>
                <c:pt idx="85">
                  <c:v>41815</c:v>
                </c:pt>
                <c:pt idx="86">
                  <c:v>41816</c:v>
                </c:pt>
                <c:pt idx="87">
                  <c:v>41817</c:v>
                </c:pt>
                <c:pt idx="88">
                  <c:v>41818</c:v>
                </c:pt>
                <c:pt idx="89">
                  <c:v>41819</c:v>
                </c:pt>
                <c:pt idx="90">
                  <c:v>41820</c:v>
                </c:pt>
                <c:pt idx="91">
                  <c:v>41821</c:v>
                </c:pt>
                <c:pt idx="92">
                  <c:v>41822</c:v>
                </c:pt>
                <c:pt idx="93">
                  <c:v>41823</c:v>
                </c:pt>
                <c:pt idx="94">
                  <c:v>41824</c:v>
                </c:pt>
                <c:pt idx="95">
                  <c:v>41825</c:v>
                </c:pt>
                <c:pt idx="96">
                  <c:v>41826</c:v>
                </c:pt>
                <c:pt idx="97">
                  <c:v>41827</c:v>
                </c:pt>
                <c:pt idx="98">
                  <c:v>41828</c:v>
                </c:pt>
                <c:pt idx="99">
                  <c:v>41829</c:v>
                </c:pt>
                <c:pt idx="100">
                  <c:v>41830</c:v>
                </c:pt>
                <c:pt idx="101">
                  <c:v>41831</c:v>
                </c:pt>
                <c:pt idx="102">
                  <c:v>41832</c:v>
                </c:pt>
                <c:pt idx="103">
                  <c:v>41833</c:v>
                </c:pt>
                <c:pt idx="104">
                  <c:v>41834</c:v>
                </c:pt>
                <c:pt idx="105">
                  <c:v>41835</c:v>
                </c:pt>
                <c:pt idx="106">
                  <c:v>41836</c:v>
                </c:pt>
                <c:pt idx="107">
                  <c:v>41837</c:v>
                </c:pt>
                <c:pt idx="108">
                  <c:v>41838</c:v>
                </c:pt>
                <c:pt idx="109">
                  <c:v>41839</c:v>
                </c:pt>
                <c:pt idx="110">
                  <c:v>41840</c:v>
                </c:pt>
                <c:pt idx="111">
                  <c:v>41841</c:v>
                </c:pt>
                <c:pt idx="112">
                  <c:v>41842</c:v>
                </c:pt>
                <c:pt idx="113">
                  <c:v>41843</c:v>
                </c:pt>
                <c:pt idx="114">
                  <c:v>41844</c:v>
                </c:pt>
                <c:pt idx="115">
                  <c:v>41845</c:v>
                </c:pt>
                <c:pt idx="116">
                  <c:v>41846</c:v>
                </c:pt>
                <c:pt idx="117">
                  <c:v>41847</c:v>
                </c:pt>
                <c:pt idx="118">
                  <c:v>41848</c:v>
                </c:pt>
                <c:pt idx="119">
                  <c:v>41849</c:v>
                </c:pt>
                <c:pt idx="120">
                  <c:v>41850</c:v>
                </c:pt>
                <c:pt idx="121">
                  <c:v>41851</c:v>
                </c:pt>
              </c:numCache>
            </c:numRef>
          </c:cat>
          <c:val>
            <c:numRef>
              <c:f>Data!$F$191:$F$312</c:f>
              <c:numCache>
                <c:formatCode>0.00</c:formatCode>
                <c:ptCount val="122"/>
                <c:pt idx="0">
                  <c:v>2049.4699999999998</c:v>
                </c:pt>
                <c:pt idx="1">
                  <c:v>2049.36</c:v>
                </c:pt>
                <c:pt idx="2">
                  <c:v>2049.4299999999998</c:v>
                </c:pt>
                <c:pt idx="3">
                  <c:v>2049.6</c:v>
                </c:pt>
                <c:pt idx="4">
                  <c:v>2049.8500000000022</c:v>
                </c:pt>
                <c:pt idx="5">
                  <c:v>2049.7599999999998</c:v>
                </c:pt>
                <c:pt idx="6">
                  <c:v>2049.8100000000022</c:v>
                </c:pt>
                <c:pt idx="7">
                  <c:v>2049.5100000000002</c:v>
                </c:pt>
                <c:pt idx="8">
                  <c:v>2049.4499999999998</c:v>
                </c:pt>
                <c:pt idx="9">
                  <c:v>2049.1799999999998</c:v>
                </c:pt>
                <c:pt idx="10">
                  <c:v>2048.9299999999998</c:v>
                </c:pt>
                <c:pt idx="11">
                  <c:v>2048.56</c:v>
                </c:pt>
                <c:pt idx="12">
                  <c:v>2048.0100000000002</c:v>
                </c:pt>
                <c:pt idx="13">
                  <c:v>2048.12</c:v>
                </c:pt>
                <c:pt idx="14">
                  <c:v>2047.75</c:v>
                </c:pt>
                <c:pt idx="15">
                  <c:v>2047.71</c:v>
                </c:pt>
                <c:pt idx="16">
                  <c:v>2047.8</c:v>
                </c:pt>
                <c:pt idx="17">
                  <c:v>2047.74</c:v>
                </c:pt>
                <c:pt idx="18">
                  <c:v>2048.21</c:v>
                </c:pt>
                <c:pt idx="19">
                  <c:v>2048.4899999999998</c:v>
                </c:pt>
                <c:pt idx="20">
                  <c:v>2048.75</c:v>
                </c:pt>
                <c:pt idx="21">
                  <c:v>2048.46</c:v>
                </c:pt>
                <c:pt idx="22">
                  <c:v>2048.4499999999998</c:v>
                </c:pt>
                <c:pt idx="23">
                  <c:v>2048.0300000000002</c:v>
                </c:pt>
                <c:pt idx="24">
                  <c:v>2047.96</c:v>
                </c:pt>
                <c:pt idx="25">
                  <c:v>2048.19</c:v>
                </c:pt>
                <c:pt idx="26">
                  <c:v>2048.5700000000002</c:v>
                </c:pt>
                <c:pt idx="27">
                  <c:v>2048.7399999999998</c:v>
                </c:pt>
                <c:pt idx="28">
                  <c:v>2048.9699999999998</c:v>
                </c:pt>
                <c:pt idx="29">
                  <c:v>2049.2399999999998</c:v>
                </c:pt>
                <c:pt idx="30">
                  <c:v>2047.3899999999999</c:v>
                </c:pt>
                <c:pt idx="31">
                  <c:v>2045.1299999999999</c:v>
                </c:pt>
                <c:pt idx="32">
                  <c:v>2045.07</c:v>
                </c:pt>
                <c:pt idx="33">
                  <c:v>2045.28</c:v>
                </c:pt>
                <c:pt idx="34">
                  <c:v>2045.62</c:v>
                </c:pt>
                <c:pt idx="35">
                  <c:v>2046.03</c:v>
                </c:pt>
                <c:pt idx="36">
                  <c:v>2046.4</c:v>
                </c:pt>
                <c:pt idx="37">
                  <c:v>2046.6899999999998</c:v>
                </c:pt>
                <c:pt idx="38">
                  <c:v>2046.85</c:v>
                </c:pt>
                <c:pt idx="39">
                  <c:v>2047.03</c:v>
                </c:pt>
                <c:pt idx="40">
                  <c:v>2047.21</c:v>
                </c:pt>
                <c:pt idx="41">
                  <c:v>2047.1799999999998</c:v>
                </c:pt>
                <c:pt idx="42">
                  <c:v>2047.1799999999998</c:v>
                </c:pt>
                <c:pt idx="43">
                  <c:v>2047.11</c:v>
                </c:pt>
                <c:pt idx="44">
                  <c:v>2047.03</c:v>
                </c:pt>
                <c:pt idx="45">
                  <c:v>2047.06</c:v>
                </c:pt>
                <c:pt idx="46">
                  <c:v>2047.12</c:v>
                </c:pt>
                <c:pt idx="47">
                  <c:v>2047.27</c:v>
                </c:pt>
                <c:pt idx="48">
                  <c:v>2047.53</c:v>
                </c:pt>
                <c:pt idx="49">
                  <c:v>2047.73</c:v>
                </c:pt>
                <c:pt idx="50">
                  <c:v>2047.91</c:v>
                </c:pt>
                <c:pt idx="51">
                  <c:v>2048.09</c:v>
                </c:pt>
                <c:pt idx="52">
                  <c:v>2048.3100000000022</c:v>
                </c:pt>
                <c:pt idx="53">
                  <c:v>2048.6</c:v>
                </c:pt>
                <c:pt idx="54">
                  <c:v>2049.0300000000002</c:v>
                </c:pt>
                <c:pt idx="55">
                  <c:v>2049.8100000000022</c:v>
                </c:pt>
                <c:pt idx="56">
                  <c:v>2050.12</c:v>
                </c:pt>
                <c:pt idx="57">
                  <c:v>2050.12</c:v>
                </c:pt>
                <c:pt idx="58">
                  <c:v>2050.4</c:v>
                </c:pt>
                <c:pt idx="59">
                  <c:v>2050.64</c:v>
                </c:pt>
                <c:pt idx="60">
                  <c:v>2050.75</c:v>
                </c:pt>
                <c:pt idx="61">
                  <c:v>2050.8100000000022</c:v>
                </c:pt>
                <c:pt idx="62">
                  <c:v>2050.8900000000012</c:v>
                </c:pt>
                <c:pt idx="63">
                  <c:v>2050.92</c:v>
                </c:pt>
                <c:pt idx="64">
                  <c:v>2050.9</c:v>
                </c:pt>
                <c:pt idx="65">
                  <c:v>2050.7599999999998</c:v>
                </c:pt>
                <c:pt idx="66">
                  <c:v>2050.65</c:v>
                </c:pt>
                <c:pt idx="67">
                  <c:v>2050.48</c:v>
                </c:pt>
                <c:pt idx="68">
                  <c:v>2050.2399999999998</c:v>
                </c:pt>
                <c:pt idx="69">
                  <c:v>2052.65</c:v>
                </c:pt>
                <c:pt idx="70">
                  <c:v>2056.08</c:v>
                </c:pt>
                <c:pt idx="71">
                  <c:v>2057.11</c:v>
                </c:pt>
                <c:pt idx="72">
                  <c:v>2057.86</c:v>
                </c:pt>
                <c:pt idx="73">
                  <c:v>2058.08</c:v>
                </c:pt>
                <c:pt idx="74">
                  <c:v>2058.3000000000002</c:v>
                </c:pt>
                <c:pt idx="75">
                  <c:v>2058.5500000000002</c:v>
                </c:pt>
                <c:pt idx="76">
                  <c:v>2058.67</c:v>
                </c:pt>
                <c:pt idx="77">
                  <c:v>2058.5</c:v>
                </c:pt>
                <c:pt idx="78">
                  <c:v>2057.8200000000002</c:v>
                </c:pt>
                <c:pt idx="79">
                  <c:v>2057.3900000000012</c:v>
                </c:pt>
                <c:pt idx="80">
                  <c:v>2057.69</c:v>
                </c:pt>
                <c:pt idx="81">
                  <c:v>2058.1</c:v>
                </c:pt>
                <c:pt idx="82">
                  <c:v>2058.2799999999997</c:v>
                </c:pt>
                <c:pt idx="83">
                  <c:v>2058.4100000000012</c:v>
                </c:pt>
                <c:pt idx="84">
                  <c:v>2058.77</c:v>
                </c:pt>
                <c:pt idx="85">
                  <c:v>2059.3100000000022</c:v>
                </c:pt>
                <c:pt idx="86">
                  <c:v>2059.73</c:v>
                </c:pt>
                <c:pt idx="87">
                  <c:v>2059.63</c:v>
                </c:pt>
                <c:pt idx="88">
                  <c:v>2059.5700000000002</c:v>
                </c:pt>
                <c:pt idx="89">
                  <c:v>2059.56</c:v>
                </c:pt>
                <c:pt idx="90">
                  <c:v>2059.3700000000022</c:v>
                </c:pt>
                <c:pt idx="91">
                  <c:v>2059.77</c:v>
                </c:pt>
                <c:pt idx="92">
                  <c:v>2060.1799999999998</c:v>
                </c:pt>
                <c:pt idx="93">
                  <c:v>2060.5</c:v>
                </c:pt>
                <c:pt idx="94">
                  <c:v>2060.56</c:v>
                </c:pt>
                <c:pt idx="95">
                  <c:v>2060.42</c:v>
                </c:pt>
                <c:pt idx="96">
                  <c:v>2060.6</c:v>
                </c:pt>
                <c:pt idx="97">
                  <c:v>2060.8500000000022</c:v>
                </c:pt>
                <c:pt idx="98">
                  <c:v>2060.86</c:v>
                </c:pt>
                <c:pt idx="99">
                  <c:v>2060.6</c:v>
                </c:pt>
                <c:pt idx="100">
                  <c:v>2060.7399999999998</c:v>
                </c:pt>
                <c:pt idx="101">
                  <c:v>2061.13</c:v>
                </c:pt>
                <c:pt idx="102">
                  <c:v>2061.2799999999997</c:v>
                </c:pt>
                <c:pt idx="103">
                  <c:v>2061.3100000000022</c:v>
                </c:pt>
                <c:pt idx="104">
                  <c:v>2061.4299999999998</c:v>
                </c:pt>
                <c:pt idx="105">
                  <c:v>2061.4</c:v>
                </c:pt>
                <c:pt idx="106">
                  <c:v>2061.4</c:v>
                </c:pt>
                <c:pt idx="107">
                  <c:v>2061.5</c:v>
                </c:pt>
                <c:pt idx="108">
                  <c:v>2061.5300000000002</c:v>
                </c:pt>
                <c:pt idx="109">
                  <c:v>2061.6</c:v>
                </c:pt>
                <c:pt idx="110">
                  <c:v>2061.66</c:v>
                </c:pt>
                <c:pt idx="111">
                  <c:v>2061.62</c:v>
                </c:pt>
                <c:pt idx="112">
                  <c:v>2061.65</c:v>
                </c:pt>
                <c:pt idx="113">
                  <c:v>2061.5700000000002</c:v>
                </c:pt>
                <c:pt idx="114">
                  <c:v>2061.63</c:v>
                </c:pt>
                <c:pt idx="115">
                  <c:v>2061.69</c:v>
                </c:pt>
                <c:pt idx="116">
                  <c:v>2061.8000000000002</c:v>
                </c:pt>
                <c:pt idx="117">
                  <c:v>2061.7799999999997</c:v>
                </c:pt>
                <c:pt idx="118">
                  <c:v>2061.77</c:v>
                </c:pt>
                <c:pt idx="119">
                  <c:v>2061.75</c:v>
                </c:pt>
                <c:pt idx="120">
                  <c:v>2061.79</c:v>
                </c:pt>
                <c:pt idx="121">
                  <c:v>2061.8200000000002</c:v>
                </c:pt>
              </c:numCache>
            </c:numRef>
          </c:val>
        </c:ser>
        <c:marker val="1"/>
        <c:axId val="79264384"/>
        <c:axId val="79287040"/>
      </c:lineChart>
      <c:lineChart>
        <c:grouping val="standard"/>
        <c:ser>
          <c:idx val="2"/>
          <c:order val="1"/>
          <c:tx>
            <c:v>Forebay Elevation at Dam</c:v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Data!$B$191:$B$312</c:f>
              <c:numCache>
                <c:formatCode>mm/dd</c:formatCode>
                <c:ptCount val="122"/>
                <c:pt idx="0">
                  <c:v>41730</c:v>
                </c:pt>
                <c:pt idx="1">
                  <c:v>41731</c:v>
                </c:pt>
                <c:pt idx="2">
                  <c:v>41732</c:v>
                </c:pt>
                <c:pt idx="3">
                  <c:v>41733</c:v>
                </c:pt>
                <c:pt idx="4">
                  <c:v>41734</c:v>
                </c:pt>
                <c:pt idx="5">
                  <c:v>41735</c:v>
                </c:pt>
                <c:pt idx="6">
                  <c:v>41736</c:v>
                </c:pt>
                <c:pt idx="7">
                  <c:v>41737</c:v>
                </c:pt>
                <c:pt idx="8">
                  <c:v>41738</c:v>
                </c:pt>
                <c:pt idx="9">
                  <c:v>41739</c:v>
                </c:pt>
                <c:pt idx="10">
                  <c:v>41740</c:v>
                </c:pt>
                <c:pt idx="11">
                  <c:v>41741</c:v>
                </c:pt>
                <c:pt idx="12">
                  <c:v>41742</c:v>
                </c:pt>
                <c:pt idx="13">
                  <c:v>41743</c:v>
                </c:pt>
                <c:pt idx="14">
                  <c:v>41744</c:v>
                </c:pt>
                <c:pt idx="15">
                  <c:v>41745</c:v>
                </c:pt>
                <c:pt idx="16">
                  <c:v>41746</c:v>
                </c:pt>
                <c:pt idx="17">
                  <c:v>41747</c:v>
                </c:pt>
                <c:pt idx="18">
                  <c:v>41748</c:v>
                </c:pt>
                <c:pt idx="19">
                  <c:v>41749</c:v>
                </c:pt>
                <c:pt idx="20">
                  <c:v>41750</c:v>
                </c:pt>
                <c:pt idx="21">
                  <c:v>41751</c:v>
                </c:pt>
                <c:pt idx="22">
                  <c:v>41752</c:v>
                </c:pt>
                <c:pt idx="23">
                  <c:v>41753</c:v>
                </c:pt>
                <c:pt idx="24">
                  <c:v>41754</c:v>
                </c:pt>
                <c:pt idx="25">
                  <c:v>41755</c:v>
                </c:pt>
                <c:pt idx="26">
                  <c:v>41756</c:v>
                </c:pt>
                <c:pt idx="27">
                  <c:v>41757</c:v>
                </c:pt>
                <c:pt idx="28">
                  <c:v>41758</c:v>
                </c:pt>
                <c:pt idx="29">
                  <c:v>41759</c:v>
                </c:pt>
                <c:pt idx="30">
                  <c:v>41760</c:v>
                </c:pt>
                <c:pt idx="31">
                  <c:v>41761</c:v>
                </c:pt>
                <c:pt idx="32">
                  <c:v>41762</c:v>
                </c:pt>
                <c:pt idx="33">
                  <c:v>41763</c:v>
                </c:pt>
                <c:pt idx="34">
                  <c:v>41764</c:v>
                </c:pt>
                <c:pt idx="35">
                  <c:v>41765</c:v>
                </c:pt>
                <c:pt idx="36">
                  <c:v>41766</c:v>
                </c:pt>
                <c:pt idx="37">
                  <c:v>41767</c:v>
                </c:pt>
                <c:pt idx="38">
                  <c:v>41768</c:v>
                </c:pt>
                <c:pt idx="39">
                  <c:v>41769</c:v>
                </c:pt>
                <c:pt idx="40">
                  <c:v>41770</c:v>
                </c:pt>
                <c:pt idx="41">
                  <c:v>41771</c:v>
                </c:pt>
                <c:pt idx="42">
                  <c:v>41772</c:v>
                </c:pt>
                <c:pt idx="43">
                  <c:v>41773</c:v>
                </c:pt>
                <c:pt idx="44">
                  <c:v>41774</c:v>
                </c:pt>
                <c:pt idx="45">
                  <c:v>41775</c:v>
                </c:pt>
                <c:pt idx="46">
                  <c:v>41776</c:v>
                </c:pt>
                <c:pt idx="47">
                  <c:v>41777</c:v>
                </c:pt>
                <c:pt idx="48">
                  <c:v>41778</c:v>
                </c:pt>
                <c:pt idx="49">
                  <c:v>41779</c:v>
                </c:pt>
                <c:pt idx="50">
                  <c:v>41780</c:v>
                </c:pt>
                <c:pt idx="51">
                  <c:v>41781</c:v>
                </c:pt>
                <c:pt idx="52">
                  <c:v>41782</c:v>
                </c:pt>
                <c:pt idx="53">
                  <c:v>41783</c:v>
                </c:pt>
                <c:pt idx="54">
                  <c:v>41784</c:v>
                </c:pt>
                <c:pt idx="55">
                  <c:v>41785</c:v>
                </c:pt>
                <c:pt idx="56">
                  <c:v>41786</c:v>
                </c:pt>
                <c:pt idx="57">
                  <c:v>41787</c:v>
                </c:pt>
                <c:pt idx="58">
                  <c:v>41788</c:v>
                </c:pt>
                <c:pt idx="59">
                  <c:v>41789</c:v>
                </c:pt>
                <c:pt idx="60">
                  <c:v>41790</c:v>
                </c:pt>
                <c:pt idx="61">
                  <c:v>41791</c:v>
                </c:pt>
                <c:pt idx="62">
                  <c:v>41792</c:v>
                </c:pt>
                <c:pt idx="63">
                  <c:v>41793</c:v>
                </c:pt>
                <c:pt idx="64">
                  <c:v>41794</c:v>
                </c:pt>
                <c:pt idx="65">
                  <c:v>41795</c:v>
                </c:pt>
                <c:pt idx="66">
                  <c:v>41796</c:v>
                </c:pt>
                <c:pt idx="67">
                  <c:v>41797</c:v>
                </c:pt>
                <c:pt idx="68">
                  <c:v>41798</c:v>
                </c:pt>
                <c:pt idx="69">
                  <c:v>41799</c:v>
                </c:pt>
                <c:pt idx="70">
                  <c:v>41800</c:v>
                </c:pt>
                <c:pt idx="71">
                  <c:v>41801</c:v>
                </c:pt>
                <c:pt idx="72">
                  <c:v>41802</c:v>
                </c:pt>
                <c:pt idx="73">
                  <c:v>41803</c:v>
                </c:pt>
                <c:pt idx="74">
                  <c:v>41804</c:v>
                </c:pt>
                <c:pt idx="75">
                  <c:v>41805</c:v>
                </c:pt>
                <c:pt idx="76">
                  <c:v>41806</c:v>
                </c:pt>
                <c:pt idx="77">
                  <c:v>41807</c:v>
                </c:pt>
                <c:pt idx="78">
                  <c:v>41808</c:v>
                </c:pt>
                <c:pt idx="79">
                  <c:v>41809</c:v>
                </c:pt>
                <c:pt idx="80">
                  <c:v>41810</c:v>
                </c:pt>
                <c:pt idx="81">
                  <c:v>41811</c:v>
                </c:pt>
                <c:pt idx="82">
                  <c:v>41812</c:v>
                </c:pt>
                <c:pt idx="83">
                  <c:v>41813</c:v>
                </c:pt>
                <c:pt idx="84">
                  <c:v>41814</c:v>
                </c:pt>
                <c:pt idx="85">
                  <c:v>41815</c:v>
                </c:pt>
                <c:pt idx="86">
                  <c:v>41816</c:v>
                </c:pt>
                <c:pt idx="87">
                  <c:v>41817</c:v>
                </c:pt>
                <c:pt idx="88">
                  <c:v>41818</c:v>
                </c:pt>
                <c:pt idx="89">
                  <c:v>41819</c:v>
                </c:pt>
                <c:pt idx="90">
                  <c:v>41820</c:v>
                </c:pt>
                <c:pt idx="91">
                  <c:v>41821</c:v>
                </c:pt>
                <c:pt idx="92">
                  <c:v>41822</c:v>
                </c:pt>
                <c:pt idx="93">
                  <c:v>41823</c:v>
                </c:pt>
                <c:pt idx="94">
                  <c:v>41824</c:v>
                </c:pt>
                <c:pt idx="95">
                  <c:v>41825</c:v>
                </c:pt>
                <c:pt idx="96">
                  <c:v>41826</c:v>
                </c:pt>
                <c:pt idx="97">
                  <c:v>41827</c:v>
                </c:pt>
                <c:pt idx="98">
                  <c:v>41828</c:v>
                </c:pt>
                <c:pt idx="99">
                  <c:v>41829</c:v>
                </c:pt>
                <c:pt idx="100">
                  <c:v>41830</c:v>
                </c:pt>
                <c:pt idx="101">
                  <c:v>41831</c:v>
                </c:pt>
                <c:pt idx="102">
                  <c:v>41832</c:v>
                </c:pt>
                <c:pt idx="103">
                  <c:v>41833</c:v>
                </c:pt>
                <c:pt idx="104">
                  <c:v>41834</c:v>
                </c:pt>
                <c:pt idx="105">
                  <c:v>41835</c:v>
                </c:pt>
                <c:pt idx="106">
                  <c:v>41836</c:v>
                </c:pt>
                <c:pt idx="107">
                  <c:v>41837</c:v>
                </c:pt>
                <c:pt idx="108">
                  <c:v>41838</c:v>
                </c:pt>
                <c:pt idx="109">
                  <c:v>41839</c:v>
                </c:pt>
                <c:pt idx="110">
                  <c:v>41840</c:v>
                </c:pt>
                <c:pt idx="111">
                  <c:v>41841</c:v>
                </c:pt>
                <c:pt idx="112">
                  <c:v>41842</c:v>
                </c:pt>
                <c:pt idx="113">
                  <c:v>41843</c:v>
                </c:pt>
                <c:pt idx="114">
                  <c:v>41844</c:v>
                </c:pt>
                <c:pt idx="115">
                  <c:v>41845</c:v>
                </c:pt>
                <c:pt idx="116">
                  <c:v>41846</c:v>
                </c:pt>
                <c:pt idx="117">
                  <c:v>41847</c:v>
                </c:pt>
                <c:pt idx="118">
                  <c:v>41848</c:v>
                </c:pt>
                <c:pt idx="119">
                  <c:v>41849</c:v>
                </c:pt>
                <c:pt idx="120">
                  <c:v>41850</c:v>
                </c:pt>
                <c:pt idx="121">
                  <c:v>41851</c:v>
                </c:pt>
              </c:numCache>
            </c:numRef>
          </c:cat>
          <c:val>
            <c:numRef>
              <c:f>Data!$E$191:$E$312</c:f>
              <c:numCache>
                <c:formatCode>0.00</c:formatCode>
                <c:ptCount val="122"/>
                <c:pt idx="0">
                  <c:v>25.2</c:v>
                </c:pt>
                <c:pt idx="1">
                  <c:v>25</c:v>
                </c:pt>
                <c:pt idx="2">
                  <c:v>25.1</c:v>
                </c:pt>
                <c:pt idx="3">
                  <c:v>25.4</c:v>
                </c:pt>
                <c:pt idx="4">
                  <c:v>24.9</c:v>
                </c:pt>
                <c:pt idx="5">
                  <c:v>25.1</c:v>
                </c:pt>
                <c:pt idx="6">
                  <c:v>25.1</c:v>
                </c:pt>
                <c:pt idx="7">
                  <c:v>26.1</c:v>
                </c:pt>
                <c:pt idx="8">
                  <c:v>26.2</c:v>
                </c:pt>
                <c:pt idx="9">
                  <c:v>28.3</c:v>
                </c:pt>
                <c:pt idx="10">
                  <c:v>30.1</c:v>
                </c:pt>
                <c:pt idx="11">
                  <c:v>33.200000000000003</c:v>
                </c:pt>
                <c:pt idx="12">
                  <c:v>35.5</c:v>
                </c:pt>
                <c:pt idx="13">
                  <c:v>35.800000000000004</c:v>
                </c:pt>
                <c:pt idx="14">
                  <c:v>36.5</c:v>
                </c:pt>
                <c:pt idx="15">
                  <c:v>36.9</c:v>
                </c:pt>
                <c:pt idx="16">
                  <c:v>37</c:v>
                </c:pt>
                <c:pt idx="17">
                  <c:v>37.1</c:v>
                </c:pt>
                <c:pt idx="18">
                  <c:v>37.4</c:v>
                </c:pt>
                <c:pt idx="19">
                  <c:v>37.700000000000003</c:v>
                </c:pt>
                <c:pt idx="20">
                  <c:v>38.700000000000003</c:v>
                </c:pt>
                <c:pt idx="21">
                  <c:v>39.6</c:v>
                </c:pt>
                <c:pt idx="22">
                  <c:v>39.800000000000004</c:v>
                </c:pt>
                <c:pt idx="23">
                  <c:v>40.4</c:v>
                </c:pt>
                <c:pt idx="24">
                  <c:v>41.9</c:v>
                </c:pt>
                <c:pt idx="25">
                  <c:v>42.7</c:v>
                </c:pt>
                <c:pt idx="26">
                  <c:v>43.8</c:v>
                </c:pt>
                <c:pt idx="27">
                  <c:v>44.7</c:v>
                </c:pt>
                <c:pt idx="28">
                  <c:v>45.2</c:v>
                </c:pt>
                <c:pt idx="29">
                  <c:v>45.4</c:v>
                </c:pt>
                <c:pt idx="30">
                  <c:v>47.6</c:v>
                </c:pt>
                <c:pt idx="31">
                  <c:v>50.1</c:v>
                </c:pt>
                <c:pt idx="32">
                  <c:v>50.1</c:v>
                </c:pt>
                <c:pt idx="33">
                  <c:v>50.1</c:v>
                </c:pt>
                <c:pt idx="34">
                  <c:v>51.4</c:v>
                </c:pt>
                <c:pt idx="35">
                  <c:v>56.2</c:v>
                </c:pt>
                <c:pt idx="36">
                  <c:v>58.2</c:v>
                </c:pt>
                <c:pt idx="37">
                  <c:v>60.8</c:v>
                </c:pt>
                <c:pt idx="38">
                  <c:v>61</c:v>
                </c:pt>
                <c:pt idx="39">
                  <c:v>62.5</c:v>
                </c:pt>
                <c:pt idx="40">
                  <c:v>63.5</c:v>
                </c:pt>
                <c:pt idx="41">
                  <c:v>64.2</c:v>
                </c:pt>
                <c:pt idx="42">
                  <c:v>64.2</c:v>
                </c:pt>
                <c:pt idx="43">
                  <c:v>64.099999999999994</c:v>
                </c:pt>
                <c:pt idx="44">
                  <c:v>63.2</c:v>
                </c:pt>
                <c:pt idx="45">
                  <c:v>63.2</c:v>
                </c:pt>
                <c:pt idx="46">
                  <c:v>63.4</c:v>
                </c:pt>
                <c:pt idx="47">
                  <c:v>64.7</c:v>
                </c:pt>
                <c:pt idx="48">
                  <c:v>66.599999999999994</c:v>
                </c:pt>
                <c:pt idx="49">
                  <c:v>68.3</c:v>
                </c:pt>
                <c:pt idx="50">
                  <c:v>69.400000000000006</c:v>
                </c:pt>
                <c:pt idx="51">
                  <c:v>70.8</c:v>
                </c:pt>
                <c:pt idx="52">
                  <c:v>72</c:v>
                </c:pt>
                <c:pt idx="53">
                  <c:v>74.5</c:v>
                </c:pt>
                <c:pt idx="54">
                  <c:v>77.099999999999994</c:v>
                </c:pt>
                <c:pt idx="55">
                  <c:v>82.7</c:v>
                </c:pt>
                <c:pt idx="56">
                  <c:v>84.9</c:v>
                </c:pt>
                <c:pt idx="57">
                  <c:v>84.9</c:v>
                </c:pt>
                <c:pt idx="58">
                  <c:v>86.8</c:v>
                </c:pt>
                <c:pt idx="59">
                  <c:v>88.6</c:v>
                </c:pt>
                <c:pt idx="60">
                  <c:v>89.6</c:v>
                </c:pt>
                <c:pt idx="61">
                  <c:v>90.2</c:v>
                </c:pt>
                <c:pt idx="62">
                  <c:v>90.6</c:v>
                </c:pt>
                <c:pt idx="63">
                  <c:v>90.9</c:v>
                </c:pt>
                <c:pt idx="64">
                  <c:v>90.8</c:v>
                </c:pt>
                <c:pt idx="65">
                  <c:v>90.2</c:v>
                </c:pt>
                <c:pt idx="66">
                  <c:v>88.9</c:v>
                </c:pt>
                <c:pt idx="67">
                  <c:v>87.5</c:v>
                </c:pt>
                <c:pt idx="68">
                  <c:v>85.6</c:v>
                </c:pt>
                <c:pt idx="69">
                  <c:v>76.400000000000006</c:v>
                </c:pt>
                <c:pt idx="70">
                  <c:v>64.7</c:v>
                </c:pt>
                <c:pt idx="71">
                  <c:v>57.3</c:v>
                </c:pt>
                <c:pt idx="72">
                  <c:v>52.5</c:v>
                </c:pt>
                <c:pt idx="73">
                  <c:v>52.2</c:v>
                </c:pt>
                <c:pt idx="74">
                  <c:v>52.6</c:v>
                </c:pt>
                <c:pt idx="75">
                  <c:v>53</c:v>
                </c:pt>
                <c:pt idx="76">
                  <c:v>54.3</c:v>
                </c:pt>
                <c:pt idx="77">
                  <c:v>58.3</c:v>
                </c:pt>
                <c:pt idx="78">
                  <c:v>68.099999999999994</c:v>
                </c:pt>
                <c:pt idx="79">
                  <c:v>73.099999999999994</c:v>
                </c:pt>
                <c:pt idx="80">
                  <c:v>71.3</c:v>
                </c:pt>
                <c:pt idx="81">
                  <c:v>70.599999999999994</c:v>
                </c:pt>
                <c:pt idx="82">
                  <c:v>72.7</c:v>
                </c:pt>
                <c:pt idx="83">
                  <c:v>73.900000000000006</c:v>
                </c:pt>
                <c:pt idx="84">
                  <c:v>71.599999999999994</c:v>
                </c:pt>
                <c:pt idx="85">
                  <c:v>66.400000000000006</c:v>
                </c:pt>
                <c:pt idx="86">
                  <c:v>62.3</c:v>
                </c:pt>
                <c:pt idx="87">
                  <c:v>65.2</c:v>
                </c:pt>
                <c:pt idx="88">
                  <c:v>68.8</c:v>
                </c:pt>
                <c:pt idx="89">
                  <c:v>69.7</c:v>
                </c:pt>
                <c:pt idx="90">
                  <c:v>72.099999999999994</c:v>
                </c:pt>
                <c:pt idx="91">
                  <c:v>67.3</c:v>
                </c:pt>
                <c:pt idx="92">
                  <c:v>62.5</c:v>
                </c:pt>
                <c:pt idx="93">
                  <c:v>58.3</c:v>
                </c:pt>
                <c:pt idx="94">
                  <c:v>58.4</c:v>
                </c:pt>
                <c:pt idx="95">
                  <c:v>59</c:v>
                </c:pt>
                <c:pt idx="96">
                  <c:v>55.8</c:v>
                </c:pt>
                <c:pt idx="97">
                  <c:v>51.3</c:v>
                </c:pt>
                <c:pt idx="98">
                  <c:v>52.5</c:v>
                </c:pt>
                <c:pt idx="99">
                  <c:v>55.8</c:v>
                </c:pt>
                <c:pt idx="100">
                  <c:v>51.6</c:v>
                </c:pt>
                <c:pt idx="101">
                  <c:v>43.9</c:v>
                </c:pt>
                <c:pt idx="102">
                  <c:v>41.1</c:v>
                </c:pt>
                <c:pt idx="103">
                  <c:v>40.4</c:v>
                </c:pt>
                <c:pt idx="104">
                  <c:v>37.700000000000003</c:v>
                </c:pt>
                <c:pt idx="105">
                  <c:v>36.1</c:v>
                </c:pt>
                <c:pt idx="106">
                  <c:v>35.300000000000004</c:v>
                </c:pt>
                <c:pt idx="107">
                  <c:v>31.2</c:v>
                </c:pt>
                <c:pt idx="108">
                  <c:v>26.8</c:v>
                </c:pt>
                <c:pt idx="109">
                  <c:v>23</c:v>
                </c:pt>
                <c:pt idx="110">
                  <c:v>23.5</c:v>
                </c:pt>
                <c:pt idx="111">
                  <c:v>24.9</c:v>
                </c:pt>
                <c:pt idx="112">
                  <c:v>25.2</c:v>
                </c:pt>
                <c:pt idx="113">
                  <c:v>25.1</c:v>
                </c:pt>
                <c:pt idx="114">
                  <c:v>22.9</c:v>
                </c:pt>
                <c:pt idx="115">
                  <c:v>22.2</c:v>
                </c:pt>
                <c:pt idx="116">
                  <c:v>22.2</c:v>
                </c:pt>
                <c:pt idx="117">
                  <c:v>22.2</c:v>
                </c:pt>
                <c:pt idx="118">
                  <c:v>22.1</c:v>
                </c:pt>
                <c:pt idx="119">
                  <c:v>20.7</c:v>
                </c:pt>
                <c:pt idx="120">
                  <c:v>19.399999999999999</c:v>
                </c:pt>
                <c:pt idx="121">
                  <c:v>17.899999999999999</c:v>
                </c:pt>
              </c:numCache>
            </c:numRef>
          </c:val>
        </c:ser>
        <c:ser>
          <c:idx val="1"/>
          <c:order val="3"/>
          <c:tx>
            <c:v>Inflow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Data!$B$191:$B$312</c:f>
              <c:numCache>
                <c:formatCode>mm/dd</c:formatCode>
                <c:ptCount val="122"/>
                <c:pt idx="0">
                  <c:v>41730</c:v>
                </c:pt>
                <c:pt idx="1">
                  <c:v>41731</c:v>
                </c:pt>
                <c:pt idx="2">
                  <c:v>41732</c:v>
                </c:pt>
                <c:pt idx="3">
                  <c:v>41733</c:v>
                </c:pt>
                <c:pt idx="4">
                  <c:v>41734</c:v>
                </c:pt>
                <c:pt idx="5">
                  <c:v>41735</c:v>
                </c:pt>
                <c:pt idx="6">
                  <c:v>41736</c:v>
                </c:pt>
                <c:pt idx="7">
                  <c:v>41737</c:v>
                </c:pt>
                <c:pt idx="8">
                  <c:v>41738</c:v>
                </c:pt>
                <c:pt idx="9">
                  <c:v>41739</c:v>
                </c:pt>
                <c:pt idx="10">
                  <c:v>41740</c:v>
                </c:pt>
                <c:pt idx="11">
                  <c:v>41741</c:v>
                </c:pt>
                <c:pt idx="12">
                  <c:v>41742</c:v>
                </c:pt>
                <c:pt idx="13">
                  <c:v>41743</c:v>
                </c:pt>
                <c:pt idx="14">
                  <c:v>41744</c:v>
                </c:pt>
                <c:pt idx="15">
                  <c:v>41745</c:v>
                </c:pt>
                <c:pt idx="16">
                  <c:v>41746</c:v>
                </c:pt>
                <c:pt idx="17">
                  <c:v>41747</c:v>
                </c:pt>
                <c:pt idx="18">
                  <c:v>41748</c:v>
                </c:pt>
                <c:pt idx="19">
                  <c:v>41749</c:v>
                </c:pt>
                <c:pt idx="20">
                  <c:v>41750</c:v>
                </c:pt>
                <c:pt idx="21">
                  <c:v>41751</c:v>
                </c:pt>
                <c:pt idx="22">
                  <c:v>41752</c:v>
                </c:pt>
                <c:pt idx="23">
                  <c:v>41753</c:v>
                </c:pt>
                <c:pt idx="24">
                  <c:v>41754</c:v>
                </c:pt>
                <c:pt idx="25">
                  <c:v>41755</c:v>
                </c:pt>
                <c:pt idx="26">
                  <c:v>41756</c:v>
                </c:pt>
                <c:pt idx="27">
                  <c:v>41757</c:v>
                </c:pt>
                <c:pt idx="28">
                  <c:v>41758</c:v>
                </c:pt>
                <c:pt idx="29">
                  <c:v>41759</c:v>
                </c:pt>
                <c:pt idx="30">
                  <c:v>41760</c:v>
                </c:pt>
                <c:pt idx="31">
                  <c:v>41761</c:v>
                </c:pt>
                <c:pt idx="32">
                  <c:v>41762</c:v>
                </c:pt>
                <c:pt idx="33">
                  <c:v>41763</c:v>
                </c:pt>
                <c:pt idx="34">
                  <c:v>41764</c:v>
                </c:pt>
                <c:pt idx="35">
                  <c:v>41765</c:v>
                </c:pt>
                <c:pt idx="36">
                  <c:v>41766</c:v>
                </c:pt>
                <c:pt idx="37">
                  <c:v>41767</c:v>
                </c:pt>
                <c:pt idx="38">
                  <c:v>41768</c:v>
                </c:pt>
                <c:pt idx="39">
                  <c:v>41769</c:v>
                </c:pt>
                <c:pt idx="40">
                  <c:v>41770</c:v>
                </c:pt>
                <c:pt idx="41">
                  <c:v>41771</c:v>
                </c:pt>
                <c:pt idx="42">
                  <c:v>41772</c:v>
                </c:pt>
                <c:pt idx="43">
                  <c:v>41773</c:v>
                </c:pt>
                <c:pt idx="44">
                  <c:v>41774</c:v>
                </c:pt>
                <c:pt idx="45">
                  <c:v>41775</c:v>
                </c:pt>
                <c:pt idx="46">
                  <c:v>41776</c:v>
                </c:pt>
                <c:pt idx="47">
                  <c:v>41777</c:v>
                </c:pt>
                <c:pt idx="48">
                  <c:v>41778</c:v>
                </c:pt>
                <c:pt idx="49">
                  <c:v>41779</c:v>
                </c:pt>
                <c:pt idx="50">
                  <c:v>41780</c:v>
                </c:pt>
                <c:pt idx="51">
                  <c:v>41781</c:v>
                </c:pt>
                <c:pt idx="52">
                  <c:v>41782</c:v>
                </c:pt>
                <c:pt idx="53">
                  <c:v>41783</c:v>
                </c:pt>
                <c:pt idx="54">
                  <c:v>41784</c:v>
                </c:pt>
                <c:pt idx="55">
                  <c:v>41785</c:v>
                </c:pt>
                <c:pt idx="56">
                  <c:v>41786</c:v>
                </c:pt>
                <c:pt idx="57">
                  <c:v>41787</c:v>
                </c:pt>
                <c:pt idx="58">
                  <c:v>41788</c:v>
                </c:pt>
                <c:pt idx="59">
                  <c:v>41789</c:v>
                </c:pt>
                <c:pt idx="60">
                  <c:v>41790</c:v>
                </c:pt>
                <c:pt idx="61">
                  <c:v>41791</c:v>
                </c:pt>
                <c:pt idx="62">
                  <c:v>41792</c:v>
                </c:pt>
                <c:pt idx="63">
                  <c:v>41793</c:v>
                </c:pt>
                <c:pt idx="64">
                  <c:v>41794</c:v>
                </c:pt>
                <c:pt idx="65">
                  <c:v>41795</c:v>
                </c:pt>
                <c:pt idx="66">
                  <c:v>41796</c:v>
                </c:pt>
                <c:pt idx="67">
                  <c:v>41797</c:v>
                </c:pt>
                <c:pt idx="68">
                  <c:v>41798</c:v>
                </c:pt>
                <c:pt idx="69">
                  <c:v>41799</c:v>
                </c:pt>
                <c:pt idx="70">
                  <c:v>41800</c:v>
                </c:pt>
                <c:pt idx="71">
                  <c:v>41801</c:v>
                </c:pt>
                <c:pt idx="72">
                  <c:v>41802</c:v>
                </c:pt>
                <c:pt idx="73">
                  <c:v>41803</c:v>
                </c:pt>
                <c:pt idx="74">
                  <c:v>41804</c:v>
                </c:pt>
                <c:pt idx="75">
                  <c:v>41805</c:v>
                </c:pt>
                <c:pt idx="76">
                  <c:v>41806</c:v>
                </c:pt>
                <c:pt idx="77">
                  <c:v>41807</c:v>
                </c:pt>
                <c:pt idx="78">
                  <c:v>41808</c:v>
                </c:pt>
                <c:pt idx="79">
                  <c:v>41809</c:v>
                </c:pt>
                <c:pt idx="80">
                  <c:v>41810</c:v>
                </c:pt>
                <c:pt idx="81">
                  <c:v>41811</c:v>
                </c:pt>
                <c:pt idx="82">
                  <c:v>41812</c:v>
                </c:pt>
                <c:pt idx="83">
                  <c:v>41813</c:v>
                </c:pt>
                <c:pt idx="84">
                  <c:v>41814</c:v>
                </c:pt>
                <c:pt idx="85">
                  <c:v>41815</c:v>
                </c:pt>
                <c:pt idx="86">
                  <c:v>41816</c:v>
                </c:pt>
                <c:pt idx="87">
                  <c:v>41817</c:v>
                </c:pt>
                <c:pt idx="88">
                  <c:v>41818</c:v>
                </c:pt>
                <c:pt idx="89">
                  <c:v>41819</c:v>
                </c:pt>
                <c:pt idx="90">
                  <c:v>41820</c:v>
                </c:pt>
                <c:pt idx="91">
                  <c:v>41821</c:v>
                </c:pt>
                <c:pt idx="92">
                  <c:v>41822</c:v>
                </c:pt>
                <c:pt idx="93">
                  <c:v>41823</c:v>
                </c:pt>
                <c:pt idx="94">
                  <c:v>41824</c:v>
                </c:pt>
                <c:pt idx="95">
                  <c:v>41825</c:v>
                </c:pt>
                <c:pt idx="96">
                  <c:v>41826</c:v>
                </c:pt>
                <c:pt idx="97">
                  <c:v>41827</c:v>
                </c:pt>
                <c:pt idx="98">
                  <c:v>41828</c:v>
                </c:pt>
                <c:pt idx="99">
                  <c:v>41829</c:v>
                </c:pt>
                <c:pt idx="100">
                  <c:v>41830</c:v>
                </c:pt>
                <c:pt idx="101">
                  <c:v>41831</c:v>
                </c:pt>
                <c:pt idx="102">
                  <c:v>41832</c:v>
                </c:pt>
                <c:pt idx="103">
                  <c:v>41833</c:v>
                </c:pt>
                <c:pt idx="104">
                  <c:v>41834</c:v>
                </c:pt>
                <c:pt idx="105">
                  <c:v>41835</c:v>
                </c:pt>
                <c:pt idx="106">
                  <c:v>41836</c:v>
                </c:pt>
                <c:pt idx="107">
                  <c:v>41837</c:v>
                </c:pt>
                <c:pt idx="108">
                  <c:v>41838</c:v>
                </c:pt>
                <c:pt idx="109">
                  <c:v>41839</c:v>
                </c:pt>
                <c:pt idx="110">
                  <c:v>41840</c:v>
                </c:pt>
                <c:pt idx="111">
                  <c:v>41841</c:v>
                </c:pt>
                <c:pt idx="112">
                  <c:v>41842</c:v>
                </c:pt>
                <c:pt idx="113">
                  <c:v>41843</c:v>
                </c:pt>
                <c:pt idx="114">
                  <c:v>41844</c:v>
                </c:pt>
                <c:pt idx="115">
                  <c:v>41845</c:v>
                </c:pt>
                <c:pt idx="116">
                  <c:v>41846</c:v>
                </c:pt>
                <c:pt idx="117">
                  <c:v>41847</c:v>
                </c:pt>
                <c:pt idx="118">
                  <c:v>41848</c:v>
                </c:pt>
                <c:pt idx="119">
                  <c:v>41849</c:v>
                </c:pt>
                <c:pt idx="120">
                  <c:v>41850</c:v>
                </c:pt>
                <c:pt idx="121">
                  <c:v>41851</c:v>
                </c:pt>
              </c:numCache>
            </c:numRef>
          </c:cat>
          <c:val>
            <c:numRef>
              <c:f>Data!$D$191:$D$312</c:f>
              <c:numCache>
                <c:formatCode>0.00</c:formatCode>
                <c:ptCount val="122"/>
                <c:pt idx="0">
                  <c:v>25.2</c:v>
                </c:pt>
                <c:pt idx="1">
                  <c:v>24.1</c:v>
                </c:pt>
                <c:pt idx="2">
                  <c:v>28.6</c:v>
                </c:pt>
                <c:pt idx="3">
                  <c:v>30.3</c:v>
                </c:pt>
                <c:pt idx="4">
                  <c:v>24.5</c:v>
                </c:pt>
                <c:pt idx="5">
                  <c:v>26</c:v>
                </c:pt>
                <c:pt idx="6">
                  <c:v>26.9</c:v>
                </c:pt>
                <c:pt idx="7">
                  <c:v>28.8</c:v>
                </c:pt>
                <c:pt idx="8">
                  <c:v>28.9</c:v>
                </c:pt>
                <c:pt idx="9">
                  <c:v>34.5</c:v>
                </c:pt>
                <c:pt idx="10">
                  <c:v>38.5</c:v>
                </c:pt>
                <c:pt idx="11">
                  <c:v>39.4</c:v>
                </c:pt>
                <c:pt idx="12">
                  <c:v>40.800000000000004</c:v>
                </c:pt>
                <c:pt idx="13">
                  <c:v>38.9</c:v>
                </c:pt>
                <c:pt idx="14">
                  <c:v>39.6</c:v>
                </c:pt>
                <c:pt idx="15">
                  <c:v>33.800000000000004</c:v>
                </c:pt>
                <c:pt idx="16">
                  <c:v>41</c:v>
                </c:pt>
                <c:pt idx="17">
                  <c:v>41.1</c:v>
                </c:pt>
                <c:pt idx="18">
                  <c:v>44.1</c:v>
                </c:pt>
                <c:pt idx="19">
                  <c:v>40.800000000000004</c:v>
                </c:pt>
                <c:pt idx="20">
                  <c:v>42.3</c:v>
                </c:pt>
                <c:pt idx="21">
                  <c:v>45</c:v>
                </c:pt>
                <c:pt idx="22">
                  <c:v>43.4</c:v>
                </c:pt>
                <c:pt idx="23">
                  <c:v>47.6</c:v>
                </c:pt>
                <c:pt idx="24">
                  <c:v>48.2</c:v>
                </c:pt>
                <c:pt idx="25">
                  <c:v>49.4</c:v>
                </c:pt>
                <c:pt idx="26">
                  <c:v>51</c:v>
                </c:pt>
                <c:pt idx="27">
                  <c:v>48.7</c:v>
                </c:pt>
                <c:pt idx="28">
                  <c:v>50.2</c:v>
                </c:pt>
                <c:pt idx="29">
                  <c:v>53.5</c:v>
                </c:pt>
                <c:pt idx="30">
                  <c:v>53.4</c:v>
                </c:pt>
                <c:pt idx="31">
                  <c:v>48.3</c:v>
                </c:pt>
                <c:pt idx="32">
                  <c:v>51</c:v>
                </c:pt>
                <c:pt idx="33">
                  <c:v>63.7</c:v>
                </c:pt>
                <c:pt idx="34">
                  <c:v>70</c:v>
                </c:pt>
                <c:pt idx="35">
                  <c:v>72.5</c:v>
                </c:pt>
                <c:pt idx="36">
                  <c:v>72.7</c:v>
                </c:pt>
                <c:pt idx="37">
                  <c:v>70</c:v>
                </c:pt>
                <c:pt idx="38">
                  <c:v>67.900000000000006</c:v>
                </c:pt>
                <c:pt idx="39">
                  <c:v>70.7</c:v>
                </c:pt>
                <c:pt idx="40">
                  <c:v>63.5</c:v>
                </c:pt>
                <c:pt idx="41">
                  <c:v>64.7</c:v>
                </c:pt>
                <c:pt idx="42">
                  <c:v>64.7</c:v>
                </c:pt>
                <c:pt idx="43">
                  <c:v>59.5</c:v>
                </c:pt>
                <c:pt idx="44">
                  <c:v>61.4</c:v>
                </c:pt>
                <c:pt idx="45">
                  <c:v>67.3</c:v>
                </c:pt>
                <c:pt idx="46">
                  <c:v>67.099999999999994</c:v>
                </c:pt>
                <c:pt idx="47">
                  <c:v>75.7</c:v>
                </c:pt>
                <c:pt idx="48">
                  <c:v>76.7</c:v>
                </c:pt>
                <c:pt idx="49">
                  <c:v>77</c:v>
                </c:pt>
                <c:pt idx="50">
                  <c:v>78.099999999999994</c:v>
                </c:pt>
                <c:pt idx="51">
                  <c:v>79.099999999999994</c:v>
                </c:pt>
                <c:pt idx="52">
                  <c:v>86.8</c:v>
                </c:pt>
                <c:pt idx="53">
                  <c:v>93</c:v>
                </c:pt>
                <c:pt idx="54">
                  <c:v>92.9</c:v>
                </c:pt>
                <c:pt idx="55">
                  <c:v>103.8</c:v>
                </c:pt>
                <c:pt idx="56">
                  <c:v>98</c:v>
                </c:pt>
                <c:pt idx="57">
                  <c:v>98</c:v>
                </c:pt>
                <c:pt idx="58">
                  <c:v>98.5</c:v>
                </c:pt>
                <c:pt idx="59">
                  <c:v>95.6</c:v>
                </c:pt>
                <c:pt idx="60">
                  <c:v>95.2</c:v>
                </c:pt>
                <c:pt idx="61">
                  <c:v>92.1</c:v>
                </c:pt>
                <c:pt idx="62">
                  <c:v>92</c:v>
                </c:pt>
                <c:pt idx="63">
                  <c:v>92.3</c:v>
                </c:pt>
                <c:pt idx="64">
                  <c:v>90.3</c:v>
                </c:pt>
                <c:pt idx="65">
                  <c:v>81.8</c:v>
                </c:pt>
                <c:pt idx="66">
                  <c:v>82.3</c:v>
                </c:pt>
                <c:pt idx="67">
                  <c:v>79.099999999999994</c:v>
                </c:pt>
                <c:pt idx="68">
                  <c:v>76.7</c:v>
                </c:pt>
                <c:pt idx="69">
                  <c:v>67</c:v>
                </c:pt>
                <c:pt idx="70">
                  <c:v>61</c:v>
                </c:pt>
                <c:pt idx="71">
                  <c:v>62.5</c:v>
                </c:pt>
                <c:pt idx="72">
                  <c:v>61.4</c:v>
                </c:pt>
                <c:pt idx="73">
                  <c:v>63</c:v>
                </c:pt>
                <c:pt idx="74">
                  <c:v>62.4</c:v>
                </c:pt>
                <c:pt idx="75">
                  <c:v>61.4</c:v>
                </c:pt>
                <c:pt idx="76">
                  <c:v>61.8</c:v>
                </c:pt>
                <c:pt idx="77">
                  <c:v>67.3</c:v>
                </c:pt>
                <c:pt idx="78">
                  <c:v>68.099999999999994</c:v>
                </c:pt>
                <c:pt idx="79">
                  <c:v>75</c:v>
                </c:pt>
                <c:pt idx="80">
                  <c:v>77.599999999999994</c:v>
                </c:pt>
                <c:pt idx="81">
                  <c:v>82.4</c:v>
                </c:pt>
                <c:pt idx="82">
                  <c:v>80.3</c:v>
                </c:pt>
                <c:pt idx="83">
                  <c:v>80.099999999999994</c:v>
                </c:pt>
                <c:pt idx="84">
                  <c:v>75.400000000000006</c:v>
                </c:pt>
                <c:pt idx="85">
                  <c:v>66</c:v>
                </c:pt>
                <c:pt idx="86">
                  <c:v>68.5</c:v>
                </c:pt>
                <c:pt idx="87">
                  <c:v>72.3</c:v>
                </c:pt>
                <c:pt idx="88">
                  <c:v>74.5</c:v>
                </c:pt>
                <c:pt idx="89">
                  <c:v>72.099999999999994</c:v>
                </c:pt>
                <c:pt idx="90">
                  <c:v>69.2</c:v>
                </c:pt>
                <c:pt idx="91">
                  <c:v>66.3</c:v>
                </c:pt>
                <c:pt idx="92">
                  <c:v>64.400000000000006</c:v>
                </c:pt>
                <c:pt idx="93">
                  <c:v>61.7</c:v>
                </c:pt>
                <c:pt idx="94">
                  <c:v>60.3</c:v>
                </c:pt>
                <c:pt idx="95">
                  <c:v>55.2</c:v>
                </c:pt>
                <c:pt idx="96">
                  <c:v>54.4</c:v>
                </c:pt>
                <c:pt idx="97">
                  <c:v>52.7</c:v>
                </c:pt>
                <c:pt idx="98">
                  <c:v>57.3</c:v>
                </c:pt>
                <c:pt idx="99">
                  <c:v>49.6</c:v>
                </c:pt>
                <c:pt idx="100">
                  <c:v>49.2</c:v>
                </c:pt>
                <c:pt idx="101">
                  <c:v>45.3</c:v>
                </c:pt>
                <c:pt idx="102">
                  <c:v>42.5</c:v>
                </c:pt>
                <c:pt idx="103">
                  <c:v>40.4</c:v>
                </c:pt>
                <c:pt idx="104">
                  <c:v>36.700000000000003</c:v>
                </c:pt>
                <c:pt idx="105">
                  <c:v>36.6</c:v>
                </c:pt>
                <c:pt idx="106">
                  <c:v>33.4</c:v>
                </c:pt>
                <c:pt idx="107">
                  <c:v>28.3</c:v>
                </c:pt>
                <c:pt idx="108">
                  <c:v>25.9</c:v>
                </c:pt>
                <c:pt idx="109">
                  <c:v>24.9</c:v>
                </c:pt>
                <c:pt idx="110">
                  <c:v>22.6</c:v>
                </c:pt>
                <c:pt idx="111">
                  <c:v>25.8</c:v>
                </c:pt>
                <c:pt idx="112">
                  <c:v>23.3</c:v>
                </c:pt>
                <c:pt idx="113">
                  <c:v>22.7</c:v>
                </c:pt>
                <c:pt idx="114">
                  <c:v>25.7</c:v>
                </c:pt>
                <c:pt idx="115">
                  <c:v>26.5</c:v>
                </c:pt>
                <c:pt idx="116">
                  <c:v>22.2</c:v>
                </c:pt>
                <c:pt idx="117">
                  <c:v>20.8</c:v>
                </c:pt>
                <c:pt idx="118">
                  <c:v>19.100000000000001</c:v>
                </c:pt>
                <c:pt idx="119">
                  <c:v>20.2</c:v>
                </c:pt>
                <c:pt idx="120">
                  <c:v>20.3</c:v>
                </c:pt>
                <c:pt idx="121">
                  <c:v>18.8</c:v>
                </c:pt>
              </c:numCache>
            </c:numRef>
          </c:val>
        </c:ser>
        <c:ser>
          <c:idx val="6"/>
          <c:order val="5"/>
          <c:tx>
            <c:v>Flood Flow</c:v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val>
            <c:numRef>
              <c:f>Data!$U$191:$U$312</c:f>
              <c:numCache>
                <c:formatCode>0.00</c:formatCode>
                <c:ptCount val="122"/>
                <c:pt idx="0">
                  <c:v>95</c:v>
                </c:pt>
                <c:pt idx="1">
                  <c:v>95</c:v>
                </c:pt>
                <c:pt idx="2">
                  <c:v>95</c:v>
                </c:pt>
                <c:pt idx="3">
                  <c:v>95</c:v>
                </c:pt>
                <c:pt idx="4">
                  <c:v>95</c:v>
                </c:pt>
                <c:pt idx="5">
                  <c:v>95</c:v>
                </c:pt>
                <c:pt idx="6">
                  <c:v>95</c:v>
                </c:pt>
                <c:pt idx="7">
                  <c:v>95</c:v>
                </c:pt>
                <c:pt idx="8">
                  <c:v>95</c:v>
                </c:pt>
                <c:pt idx="9">
                  <c:v>95</c:v>
                </c:pt>
                <c:pt idx="10">
                  <c:v>95</c:v>
                </c:pt>
                <c:pt idx="11">
                  <c:v>95</c:v>
                </c:pt>
                <c:pt idx="12">
                  <c:v>95</c:v>
                </c:pt>
                <c:pt idx="13">
                  <c:v>95</c:v>
                </c:pt>
                <c:pt idx="14">
                  <c:v>95</c:v>
                </c:pt>
                <c:pt idx="15">
                  <c:v>95</c:v>
                </c:pt>
                <c:pt idx="16">
                  <c:v>95</c:v>
                </c:pt>
                <c:pt idx="17">
                  <c:v>95</c:v>
                </c:pt>
                <c:pt idx="18">
                  <c:v>95</c:v>
                </c:pt>
                <c:pt idx="19">
                  <c:v>95</c:v>
                </c:pt>
                <c:pt idx="20">
                  <c:v>95</c:v>
                </c:pt>
                <c:pt idx="21">
                  <c:v>95</c:v>
                </c:pt>
                <c:pt idx="22">
                  <c:v>95</c:v>
                </c:pt>
                <c:pt idx="23">
                  <c:v>95</c:v>
                </c:pt>
                <c:pt idx="24">
                  <c:v>95</c:v>
                </c:pt>
                <c:pt idx="25">
                  <c:v>95</c:v>
                </c:pt>
                <c:pt idx="26">
                  <c:v>95</c:v>
                </c:pt>
                <c:pt idx="27">
                  <c:v>95</c:v>
                </c:pt>
                <c:pt idx="28">
                  <c:v>95</c:v>
                </c:pt>
                <c:pt idx="29">
                  <c:v>95</c:v>
                </c:pt>
                <c:pt idx="30">
                  <c:v>95</c:v>
                </c:pt>
                <c:pt idx="31">
                  <c:v>95</c:v>
                </c:pt>
                <c:pt idx="32">
                  <c:v>95</c:v>
                </c:pt>
                <c:pt idx="33">
                  <c:v>95</c:v>
                </c:pt>
                <c:pt idx="34">
                  <c:v>95</c:v>
                </c:pt>
                <c:pt idx="35">
                  <c:v>95</c:v>
                </c:pt>
                <c:pt idx="36">
                  <c:v>95</c:v>
                </c:pt>
                <c:pt idx="37">
                  <c:v>95</c:v>
                </c:pt>
                <c:pt idx="38">
                  <c:v>95</c:v>
                </c:pt>
                <c:pt idx="39">
                  <c:v>95</c:v>
                </c:pt>
                <c:pt idx="40">
                  <c:v>95</c:v>
                </c:pt>
                <c:pt idx="41">
                  <c:v>95</c:v>
                </c:pt>
                <c:pt idx="42">
                  <c:v>95</c:v>
                </c:pt>
                <c:pt idx="43">
                  <c:v>95</c:v>
                </c:pt>
                <c:pt idx="44">
                  <c:v>95</c:v>
                </c:pt>
                <c:pt idx="45">
                  <c:v>95</c:v>
                </c:pt>
                <c:pt idx="46">
                  <c:v>95</c:v>
                </c:pt>
                <c:pt idx="47">
                  <c:v>95</c:v>
                </c:pt>
                <c:pt idx="48">
                  <c:v>95</c:v>
                </c:pt>
                <c:pt idx="49">
                  <c:v>95</c:v>
                </c:pt>
                <c:pt idx="50">
                  <c:v>95</c:v>
                </c:pt>
                <c:pt idx="51">
                  <c:v>95</c:v>
                </c:pt>
                <c:pt idx="52">
                  <c:v>95</c:v>
                </c:pt>
                <c:pt idx="53">
                  <c:v>95</c:v>
                </c:pt>
                <c:pt idx="54">
                  <c:v>95</c:v>
                </c:pt>
                <c:pt idx="55">
                  <c:v>95</c:v>
                </c:pt>
                <c:pt idx="56">
                  <c:v>95</c:v>
                </c:pt>
                <c:pt idx="57">
                  <c:v>95</c:v>
                </c:pt>
                <c:pt idx="58">
                  <c:v>95</c:v>
                </c:pt>
                <c:pt idx="59">
                  <c:v>95</c:v>
                </c:pt>
                <c:pt idx="60">
                  <c:v>95</c:v>
                </c:pt>
                <c:pt idx="61">
                  <c:v>95</c:v>
                </c:pt>
                <c:pt idx="62">
                  <c:v>95</c:v>
                </c:pt>
                <c:pt idx="63">
                  <c:v>95</c:v>
                </c:pt>
                <c:pt idx="64">
                  <c:v>95</c:v>
                </c:pt>
                <c:pt idx="65">
                  <c:v>95</c:v>
                </c:pt>
                <c:pt idx="66">
                  <c:v>95</c:v>
                </c:pt>
                <c:pt idx="67">
                  <c:v>95</c:v>
                </c:pt>
                <c:pt idx="68">
                  <c:v>95</c:v>
                </c:pt>
                <c:pt idx="69">
                  <c:v>95</c:v>
                </c:pt>
                <c:pt idx="70">
                  <c:v>95</c:v>
                </c:pt>
                <c:pt idx="71">
                  <c:v>95</c:v>
                </c:pt>
                <c:pt idx="72">
                  <c:v>95</c:v>
                </c:pt>
                <c:pt idx="73">
                  <c:v>95</c:v>
                </c:pt>
                <c:pt idx="74">
                  <c:v>95</c:v>
                </c:pt>
                <c:pt idx="75">
                  <c:v>95</c:v>
                </c:pt>
                <c:pt idx="76">
                  <c:v>95</c:v>
                </c:pt>
                <c:pt idx="77">
                  <c:v>95</c:v>
                </c:pt>
                <c:pt idx="78">
                  <c:v>95</c:v>
                </c:pt>
                <c:pt idx="79">
                  <c:v>95</c:v>
                </c:pt>
                <c:pt idx="80">
                  <c:v>95</c:v>
                </c:pt>
                <c:pt idx="81">
                  <c:v>95</c:v>
                </c:pt>
                <c:pt idx="82">
                  <c:v>95</c:v>
                </c:pt>
                <c:pt idx="83">
                  <c:v>95</c:v>
                </c:pt>
                <c:pt idx="84">
                  <c:v>95</c:v>
                </c:pt>
                <c:pt idx="85">
                  <c:v>95</c:v>
                </c:pt>
                <c:pt idx="86">
                  <c:v>95</c:v>
                </c:pt>
                <c:pt idx="87">
                  <c:v>95</c:v>
                </c:pt>
                <c:pt idx="88">
                  <c:v>95</c:v>
                </c:pt>
                <c:pt idx="89">
                  <c:v>95</c:v>
                </c:pt>
                <c:pt idx="90">
                  <c:v>95</c:v>
                </c:pt>
                <c:pt idx="91">
                  <c:v>95</c:v>
                </c:pt>
                <c:pt idx="92">
                  <c:v>95</c:v>
                </c:pt>
                <c:pt idx="93">
                  <c:v>95</c:v>
                </c:pt>
                <c:pt idx="94">
                  <c:v>95</c:v>
                </c:pt>
                <c:pt idx="95">
                  <c:v>95</c:v>
                </c:pt>
                <c:pt idx="96">
                  <c:v>95</c:v>
                </c:pt>
                <c:pt idx="97">
                  <c:v>95</c:v>
                </c:pt>
                <c:pt idx="98">
                  <c:v>95</c:v>
                </c:pt>
                <c:pt idx="99">
                  <c:v>95</c:v>
                </c:pt>
                <c:pt idx="100">
                  <c:v>95</c:v>
                </c:pt>
                <c:pt idx="101">
                  <c:v>95</c:v>
                </c:pt>
                <c:pt idx="102">
                  <c:v>95</c:v>
                </c:pt>
                <c:pt idx="103">
                  <c:v>95</c:v>
                </c:pt>
                <c:pt idx="104">
                  <c:v>95</c:v>
                </c:pt>
                <c:pt idx="105">
                  <c:v>95</c:v>
                </c:pt>
                <c:pt idx="106">
                  <c:v>95</c:v>
                </c:pt>
                <c:pt idx="107">
                  <c:v>95</c:v>
                </c:pt>
                <c:pt idx="108">
                  <c:v>95</c:v>
                </c:pt>
                <c:pt idx="109">
                  <c:v>95</c:v>
                </c:pt>
                <c:pt idx="110">
                  <c:v>95</c:v>
                </c:pt>
                <c:pt idx="111">
                  <c:v>95</c:v>
                </c:pt>
                <c:pt idx="112">
                  <c:v>95</c:v>
                </c:pt>
                <c:pt idx="113">
                  <c:v>95</c:v>
                </c:pt>
                <c:pt idx="114">
                  <c:v>95</c:v>
                </c:pt>
                <c:pt idx="115">
                  <c:v>95</c:v>
                </c:pt>
                <c:pt idx="116">
                  <c:v>95</c:v>
                </c:pt>
                <c:pt idx="117">
                  <c:v>95</c:v>
                </c:pt>
                <c:pt idx="118">
                  <c:v>95</c:v>
                </c:pt>
                <c:pt idx="119">
                  <c:v>95</c:v>
                </c:pt>
                <c:pt idx="120">
                  <c:v>95</c:v>
                </c:pt>
                <c:pt idx="121">
                  <c:v>95</c:v>
                </c:pt>
              </c:numCache>
            </c:numRef>
          </c:val>
        </c:ser>
        <c:marker val="1"/>
        <c:axId val="79295232"/>
        <c:axId val="79288960"/>
      </c:lineChart>
      <c:dateAx>
        <c:axId val="79264384"/>
        <c:scaling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Date</a:t>
                </a:r>
              </a:p>
            </c:rich>
          </c:tx>
          <c:layout/>
        </c:title>
        <c:numFmt formatCode="mm/dd" sourceLinked="1"/>
        <c:tickLblPos val="nextTo"/>
        <c:crossAx val="79287040"/>
        <c:crosses val="autoZero"/>
        <c:auto val="1"/>
        <c:lblOffset val="100"/>
        <c:majorUnit val="1"/>
        <c:majorTimeUnit val="months"/>
        <c:minorUnit val="14"/>
        <c:minorTimeUnit val="days"/>
      </c:dateAx>
      <c:valAx>
        <c:axId val="79287040"/>
        <c:scaling>
          <c:orientation val="minMax"/>
          <c:max val="2066"/>
          <c:min val="2026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Elevation (</a:t>
                </a:r>
                <a:r>
                  <a:rPr lang="en-US" dirty="0" smtClean="0"/>
                  <a:t>feet</a:t>
                </a:r>
                <a:r>
                  <a:rPr lang="en-US" dirty="0"/>
                  <a:t>)</a:t>
                </a:r>
              </a:p>
            </c:rich>
          </c:tx>
          <c:layout>
            <c:manualLayout>
              <c:xMode val="edge"/>
              <c:yMode val="edge"/>
              <c:x val="2.6301995506415664E-3"/>
              <c:y val="0.41190045231602085"/>
            </c:manualLayout>
          </c:layout>
        </c:title>
        <c:numFmt formatCode="0" sourceLinked="0"/>
        <c:tickLblPos val="nextTo"/>
        <c:crossAx val="79264384"/>
        <c:crosses val="autoZero"/>
        <c:crossBetween val="between"/>
        <c:majorUnit val="2"/>
      </c:valAx>
      <c:valAx>
        <c:axId val="79288960"/>
        <c:scaling>
          <c:orientation val="minMax"/>
          <c:max val="250"/>
          <c:min val="0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Flow (kcfs)</a:t>
                </a:r>
              </a:p>
            </c:rich>
          </c:tx>
          <c:layout>
            <c:manualLayout>
              <c:xMode val="edge"/>
              <c:yMode val="edge"/>
              <c:x val="0.96573333196415889"/>
              <c:y val="0.42130515304461158"/>
            </c:manualLayout>
          </c:layout>
        </c:title>
        <c:numFmt formatCode="0" sourceLinked="0"/>
        <c:tickLblPos val="nextTo"/>
        <c:crossAx val="79295232"/>
        <c:crosses val="max"/>
        <c:crossBetween val="between"/>
        <c:majorUnit val="25"/>
      </c:valAx>
      <c:dateAx>
        <c:axId val="79295232"/>
        <c:scaling>
          <c:orientation val="minMax"/>
        </c:scaling>
        <c:delete val="1"/>
        <c:axPos val="b"/>
        <c:numFmt formatCode="mm/dd" sourceLinked="1"/>
        <c:tickLblPos val="none"/>
        <c:crossAx val="79288960"/>
        <c:crosses val="autoZero"/>
        <c:auto val="1"/>
        <c:lblOffset val="100"/>
      </c:dateAx>
    </c:plotArea>
    <c:legend>
      <c:legendPos val="r"/>
      <c:layout>
        <c:manualLayout>
          <c:xMode val="edge"/>
          <c:yMode val="edge"/>
          <c:x val="0.23014049922332044"/>
          <c:y val="0.83082509514409209"/>
          <c:w val="0.52515033131906996"/>
          <c:h val="6.9324807676652542E-2"/>
        </c:manualLayout>
      </c:layout>
      <c:spPr>
        <a:solidFill>
          <a:schemeClr val="bg1"/>
        </a:solidFill>
      </c:spPr>
    </c:legend>
    <c:plotVisOnly val="1"/>
  </c:chart>
  <c:spPr>
    <a:solidFill>
      <a:schemeClr val="bg1"/>
    </a:solidFill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Apr-Jul 2013 vs 2014</a:t>
            </a:r>
          </a:p>
        </c:rich>
      </c:tx>
      <c:layout/>
    </c:title>
    <c:plotArea>
      <c:layout/>
      <c:scatterChart>
        <c:scatterStyle val="lineMarker"/>
        <c:ser>
          <c:idx val="5"/>
          <c:order val="0"/>
          <c:tx>
            <c:v>ALF Elev 2013</c:v>
          </c:tx>
          <c:spPr>
            <a:ln>
              <a:solidFill>
                <a:schemeClr val="accent1">
                  <a:lumMod val="50000"/>
                </a:schemeClr>
              </a:solidFill>
              <a:prstDash val="sysDash"/>
            </a:ln>
          </c:spPr>
          <c:marker>
            <c:symbol val="none"/>
          </c:marker>
          <c:xVal>
            <c:numRef>
              <c:f>'db_query (1)'!$J$2187:$J$2308</c:f>
              <c:numCache>
                <c:formatCode>m/d/yyyy</c:formatCode>
                <c:ptCount val="122"/>
                <c:pt idx="0">
                  <c:v>41730</c:v>
                </c:pt>
                <c:pt idx="1">
                  <c:v>41731</c:v>
                </c:pt>
                <c:pt idx="2">
                  <c:v>41732</c:v>
                </c:pt>
                <c:pt idx="3">
                  <c:v>41733</c:v>
                </c:pt>
                <c:pt idx="4">
                  <c:v>41734</c:v>
                </c:pt>
                <c:pt idx="5">
                  <c:v>41735</c:v>
                </c:pt>
                <c:pt idx="6">
                  <c:v>41736</c:v>
                </c:pt>
                <c:pt idx="7">
                  <c:v>41737</c:v>
                </c:pt>
                <c:pt idx="8">
                  <c:v>41738</c:v>
                </c:pt>
                <c:pt idx="9">
                  <c:v>41739</c:v>
                </c:pt>
                <c:pt idx="10">
                  <c:v>41740</c:v>
                </c:pt>
                <c:pt idx="11">
                  <c:v>41741</c:v>
                </c:pt>
                <c:pt idx="12">
                  <c:v>41742</c:v>
                </c:pt>
                <c:pt idx="13">
                  <c:v>41743</c:v>
                </c:pt>
                <c:pt idx="14">
                  <c:v>41744</c:v>
                </c:pt>
                <c:pt idx="15">
                  <c:v>41745</c:v>
                </c:pt>
                <c:pt idx="16">
                  <c:v>41746</c:v>
                </c:pt>
                <c:pt idx="17">
                  <c:v>41747</c:v>
                </c:pt>
                <c:pt idx="18">
                  <c:v>41748</c:v>
                </c:pt>
                <c:pt idx="19">
                  <c:v>41749</c:v>
                </c:pt>
                <c:pt idx="20">
                  <c:v>41750</c:v>
                </c:pt>
                <c:pt idx="21">
                  <c:v>41751</c:v>
                </c:pt>
                <c:pt idx="22">
                  <c:v>41752</c:v>
                </c:pt>
                <c:pt idx="23">
                  <c:v>41753</c:v>
                </c:pt>
                <c:pt idx="24">
                  <c:v>41754</c:v>
                </c:pt>
                <c:pt idx="25">
                  <c:v>41755</c:v>
                </c:pt>
                <c:pt idx="26">
                  <c:v>41756</c:v>
                </c:pt>
                <c:pt idx="27">
                  <c:v>41757</c:v>
                </c:pt>
                <c:pt idx="28">
                  <c:v>41758</c:v>
                </c:pt>
                <c:pt idx="29">
                  <c:v>41759</c:v>
                </c:pt>
                <c:pt idx="30">
                  <c:v>41760</c:v>
                </c:pt>
                <c:pt idx="31">
                  <c:v>41761</c:v>
                </c:pt>
                <c:pt idx="32">
                  <c:v>41762</c:v>
                </c:pt>
                <c:pt idx="33">
                  <c:v>41763</c:v>
                </c:pt>
                <c:pt idx="34">
                  <c:v>41764</c:v>
                </c:pt>
                <c:pt idx="35">
                  <c:v>41765</c:v>
                </c:pt>
                <c:pt idx="36">
                  <c:v>41766</c:v>
                </c:pt>
                <c:pt idx="37">
                  <c:v>41767</c:v>
                </c:pt>
                <c:pt idx="38">
                  <c:v>41768</c:v>
                </c:pt>
                <c:pt idx="39">
                  <c:v>41769</c:v>
                </c:pt>
                <c:pt idx="40">
                  <c:v>41770</c:v>
                </c:pt>
                <c:pt idx="41">
                  <c:v>41771</c:v>
                </c:pt>
                <c:pt idx="42">
                  <c:v>41772</c:v>
                </c:pt>
                <c:pt idx="43">
                  <c:v>41773</c:v>
                </c:pt>
                <c:pt idx="44">
                  <c:v>41774</c:v>
                </c:pt>
                <c:pt idx="45">
                  <c:v>41775</c:v>
                </c:pt>
                <c:pt idx="46">
                  <c:v>41776</c:v>
                </c:pt>
                <c:pt idx="47">
                  <c:v>41777</c:v>
                </c:pt>
                <c:pt idx="48">
                  <c:v>41778</c:v>
                </c:pt>
                <c:pt idx="49">
                  <c:v>41779</c:v>
                </c:pt>
                <c:pt idx="50">
                  <c:v>41780</c:v>
                </c:pt>
                <c:pt idx="51">
                  <c:v>41781</c:v>
                </c:pt>
                <c:pt idx="52">
                  <c:v>41782</c:v>
                </c:pt>
                <c:pt idx="53">
                  <c:v>41783</c:v>
                </c:pt>
                <c:pt idx="54">
                  <c:v>41784</c:v>
                </c:pt>
                <c:pt idx="55">
                  <c:v>41785</c:v>
                </c:pt>
                <c:pt idx="56">
                  <c:v>41786</c:v>
                </c:pt>
                <c:pt idx="57">
                  <c:v>41787</c:v>
                </c:pt>
                <c:pt idx="58">
                  <c:v>41788</c:v>
                </c:pt>
                <c:pt idx="59">
                  <c:v>41789</c:v>
                </c:pt>
                <c:pt idx="60">
                  <c:v>41790</c:v>
                </c:pt>
                <c:pt idx="61">
                  <c:v>41791</c:v>
                </c:pt>
                <c:pt idx="62">
                  <c:v>41792</c:v>
                </c:pt>
                <c:pt idx="63">
                  <c:v>41793</c:v>
                </c:pt>
                <c:pt idx="64">
                  <c:v>41794</c:v>
                </c:pt>
                <c:pt idx="65">
                  <c:v>41795</c:v>
                </c:pt>
                <c:pt idx="66">
                  <c:v>41796</c:v>
                </c:pt>
                <c:pt idx="67">
                  <c:v>41797</c:v>
                </c:pt>
                <c:pt idx="68">
                  <c:v>41798</c:v>
                </c:pt>
                <c:pt idx="69">
                  <c:v>41799</c:v>
                </c:pt>
                <c:pt idx="70">
                  <c:v>41800</c:v>
                </c:pt>
                <c:pt idx="71">
                  <c:v>41801</c:v>
                </c:pt>
                <c:pt idx="72">
                  <c:v>41802</c:v>
                </c:pt>
                <c:pt idx="73">
                  <c:v>41803</c:v>
                </c:pt>
                <c:pt idx="74">
                  <c:v>41804</c:v>
                </c:pt>
                <c:pt idx="75">
                  <c:v>41805</c:v>
                </c:pt>
                <c:pt idx="76">
                  <c:v>41806</c:v>
                </c:pt>
                <c:pt idx="77">
                  <c:v>41807</c:v>
                </c:pt>
                <c:pt idx="78">
                  <c:v>41808</c:v>
                </c:pt>
                <c:pt idx="79">
                  <c:v>41809</c:v>
                </c:pt>
                <c:pt idx="80">
                  <c:v>41810</c:v>
                </c:pt>
                <c:pt idx="81">
                  <c:v>41811</c:v>
                </c:pt>
                <c:pt idx="82">
                  <c:v>41812</c:v>
                </c:pt>
                <c:pt idx="83">
                  <c:v>41813</c:v>
                </c:pt>
                <c:pt idx="84">
                  <c:v>41814</c:v>
                </c:pt>
                <c:pt idx="85">
                  <c:v>41815</c:v>
                </c:pt>
                <c:pt idx="86">
                  <c:v>41816</c:v>
                </c:pt>
                <c:pt idx="87">
                  <c:v>41817</c:v>
                </c:pt>
                <c:pt idx="88">
                  <c:v>41818</c:v>
                </c:pt>
                <c:pt idx="89">
                  <c:v>41819</c:v>
                </c:pt>
                <c:pt idx="90">
                  <c:v>41820</c:v>
                </c:pt>
                <c:pt idx="91">
                  <c:v>41821</c:v>
                </c:pt>
                <c:pt idx="92">
                  <c:v>41822</c:v>
                </c:pt>
                <c:pt idx="93">
                  <c:v>41823</c:v>
                </c:pt>
                <c:pt idx="94">
                  <c:v>41824</c:v>
                </c:pt>
                <c:pt idx="95">
                  <c:v>41825</c:v>
                </c:pt>
                <c:pt idx="96">
                  <c:v>41826</c:v>
                </c:pt>
                <c:pt idx="97">
                  <c:v>41827</c:v>
                </c:pt>
                <c:pt idx="98">
                  <c:v>41828</c:v>
                </c:pt>
                <c:pt idx="99">
                  <c:v>41829</c:v>
                </c:pt>
                <c:pt idx="100">
                  <c:v>41830</c:v>
                </c:pt>
                <c:pt idx="101">
                  <c:v>41831</c:v>
                </c:pt>
                <c:pt idx="102">
                  <c:v>41832</c:v>
                </c:pt>
                <c:pt idx="103">
                  <c:v>41833</c:v>
                </c:pt>
                <c:pt idx="104">
                  <c:v>41834</c:v>
                </c:pt>
                <c:pt idx="105">
                  <c:v>41835</c:v>
                </c:pt>
                <c:pt idx="106">
                  <c:v>41836</c:v>
                </c:pt>
                <c:pt idx="107">
                  <c:v>41837</c:v>
                </c:pt>
                <c:pt idx="108">
                  <c:v>41838</c:v>
                </c:pt>
                <c:pt idx="109">
                  <c:v>41839</c:v>
                </c:pt>
                <c:pt idx="110">
                  <c:v>41840</c:v>
                </c:pt>
                <c:pt idx="111">
                  <c:v>41841</c:v>
                </c:pt>
                <c:pt idx="112">
                  <c:v>41842</c:v>
                </c:pt>
                <c:pt idx="113">
                  <c:v>41843</c:v>
                </c:pt>
                <c:pt idx="114">
                  <c:v>41844</c:v>
                </c:pt>
                <c:pt idx="115">
                  <c:v>41845</c:v>
                </c:pt>
                <c:pt idx="116">
                  <c:v>41846</c:v>
                </c:pt>
                <c:pt idx="117">
                  <c:v>41847</c:v>
                </c:pt>
                <c:pt idx="118">
                  <c:v>41848</c:v>
                </c:pt>
                <c:pt idx="119">
                  <c:v>41849</c:v>
                </c:pt>
                <c:pt idx="120">
                  <c:v>41850</c:v>
                </c:pt>
                <c:pt idx="121">
                  <c:v>41851</c:v>
                </c:pt>
              </c:numCache>
            </c:numRef>
          </c:xVal>
          <c:yVal>
            <c:numRef>
              <c:f>'db_query (1)'!$K$1822:$K$2186</c:f>
              <c:numCache>
                <c:formatCode>General</c:formatCode>
                <c:ptCount val="365"/>
                <c:pt idx="0">
                  <c:v>2054.75</c:v>
                </c:pt>
                <c:pt idx="1">
                  <c:v>2054.6999999999998</c:v>
                </c:pt>
                <c:pt idx="2">
                  <c:v>2054.7399999999998</c:v>
                </c:pt>
                <c:pt idx="3">
                  <c:v>2054.6999999999998</c:v>
                </c:pt>
                <c:pt idx="4">
                  <c:v>2054.5300000000002</c:v>
                </c:pt>
                <c:pt idx="5">
                  <c:v>2054.27</c:v>
                </c:pt>
                <c:pt idx="6">
                  <c:v>2053.73</c:v>
                </c:pt>
                <c:pt idx="7">
                  <c:v>2053.25</c:v>
                </c:pt>
                <c:pt idx="8">
                  <c:v>2053.17</c:v>
                </c:pt>
                <c:pt idx="9">
                  <c:v>2052.8100000000022</c:v>
                </c:pt>
                <c:pt idx="10">
                  <c:v>2052.52</c:v>
                </c:pt>
                <c:pt idx="11">
                  <c:v>2052.9</c:v>
                </c:pt>
                <c:pt idx="12">
                  <c:v>2053.08</c:v>
                </c:pt>
                <c:pt idx="13">
                  <c:v>2053.17</c:v>
                </c:pt>
                <c:pt idx="14">
                  <c:v>2053.08</c:v>
                </c:pt>
                <c:pt idx="15">
                  <c:v>2053.2799999999997</c:v>
                </c:pt>
                <c:pt idx="16">
                  <c:v>2053.4299999999998</c:v>
                </c:pt>
                <c:pt idx="17">
                  <c:v>2053.34</c:v>
                </c:pt>
                <c:pt idx="18">
                  <c:v>2053.3300000000022</c:v>
                </c:pt>
                <c:pt idx="19">
                  <c:v>2053.52</c:v>
                </c:pt>
                <c:pt idx="20">
                  <c:v>2053.7199999999998</c:v>
                </c:pt>
                <c:pt idx="21">
                  <c:v>2053.6799999999998</c:v>
                </c:pt>
                <c:pt idx="22">
                  <c:v>2053.7799999999997</c:v>
                </c:pt>
                <c:pt idx="23">
                  <c:v>2053.63</c:v>
                </c:pt>
                <c:pt idx="24">
                  <c:v>2053.4299999999998</c:v>
                </c:pt>
                <c:pt idx="25">
                  <c:v>2053.42</c:v>
                </c:pt>
                <c:pt idx="26">
                  <c:v>2053.65</c:v>
                </c:pt>
                <c:pt idx="27">
                  <c:v>2053.84</c:v>
                </c:pt>
                <c:pt idx="28">
                  <c:v>2053.84</c:v>
                </c:pt>
                <c:pt idx="29">
                  <c:v>2053.86</c:v>
                </c:pt>
                <c:pt idx="30">
                  <c:v>2053.58</c:v>
                </c:pt>
                <c:pt idx="31">
                  <c:v>2053.65</c:v>
                </c:pt>
                <c:pt idx="32">
                  <c:v>2053.88</c:v>
                </c:pt>
                <c:pt idx="33">
                  <c:v>2054.11</c:v>
                </c:pt>
                <c:pt idx="34">
                  <c:v>2054.2199999999998</c:v>
                </c:pt>
                <c:pt idx="35">
                  <c:v>2054.36</c:v>
                </c:pt>
                <c:pt idx="36">
                  <c:v>2054.4100000000012</c:v>
                </c:pt>
                <c:pt idx="37">
                  <c:v>2054.38</c:v>
                </c:pt>
                <c:pt idx="38">
                  <c:v>2054.3200000000002</c:v>
                </c:pt>
                <c:pt idx="39">
                  <c:v>2053.77</c:v>
                </c:pt>
                <c:pt idx="40">
                  <c:v>2053.14</c:v>
                </c:pt>
                <c:pt idx="41">
                  <c:v>2051.54</c:v>
                </c:pt>
                <c:pt idx="42">
                  <c:v>2050.65</c:v>
                </c:pt>
                <c:pt idx="43">
                  <c:v>2051.23</c:v>
                </c:pt>
                <c:pt idx="44">
                  <c:v>2049.5500000000002</c:v>
                </c:pt>
                <c:pt idx="45">
                  <c:v>2047.75</c:v>
                </c:pt>
                <c:pt idx="46">
                  <c:v>2048.0700000000002</c:v>
                </c:pt>
                <c:pt idx="47">
                  <c:v>2048.3200000000002</c:v>
                </c:pt>
                <c:pt idx="48">
                  <c:v>2048.48</c:v>
                </c:pt>
                <c:pt idx="49">
                  <c:v>2048.4499999999998</c:v>
                </c:pt>
                <c:pt idx="50">
                  <c:v>2048.44</c:v>
                </c:pt>
                <c:pt idx="51">
                  <c:v>2049.5300000000002</c:v>
                </c:pt>
                <c:pt idx="52">
                  <c:v>2052.9499999999998</c:v>
                </c:pt>
                <c:pt idx="53">
                  <c:v>2054.0300000000002</c:v>
                </c:pt>
                <c:pt idx="54">
                  <c:v>2052.98</c:v>
                </c:pt>
                <c:pt idx="55">
                  <c:v>2052.4100000000012</c:v>
                </c:pt>
                <c:pt idx="56">
                  <c:v>2052.86</c:v>
                </c:pt>
                <c:pt idx="57">
                  <c:v>2052.9</c:v>
                </c:pt>
                <c:pt idx="58">
                  <c:v>2053.9</c:v>
                </c:pt>
                <c:pt idx="59">
                  <c:v>2055.21</c:v>
                </c:pt>
                <c:pt idx="60">
                  <c:v>2056.17</c:v>
                </c:pt>
                <c:pt idx="61">
                  <c:v>2056.7199999999998</c:v>
                </c:pt>
                <c:pt idx="62">
                  <c:v>2056.9899999999998</c:v>
                </c:pt>
                <c:pt idx="63">
                  <c:v>2057.3000000000002</c:v>
                </c:pt>
                <c:pt idx="64">
                  <c:v>2057.5100000000002</c:v>
                </c:pt>
                <c:pt idx="65">
                  <c:v>2057.69</c:v>
                </c:pt>
                <c:pt idx="66">
                  <c:v>2058.14</c:v>
                </c:pt>
                <c:pt idx="67">
                  <c:v>2058.4699999999998</c:v>
                </c:pt>
                <c:pt idx="68">
                  <c:v>2058.77</c:v>
                </c:pt>
                <c:pt idx="69">
                  <c:v>2059.06</c:v>
                </c:pt>
                <c:pt idx="70">
                  <c:v>2059.3000000000002</c:v>
                </c:pt>
                <c:pt idx="71">
                  <c:v>2059.48</c:v>
                </c:pt>
                <c:pt idx="72">
                  <c:v>2059.52</c:v>
                </c:pt>
                <c:pt idx="73">
                  <c:v>2059.44</c:v>
                </c:pt>
                <c:pt idx="74">
                  <c:v>2059.61</c:v>
                </c:pt>
                <c:pt idx="75">
                  <c:v>2059.77</c:v>
                </c:pt>
                <c:pt idx="76">
                  <c:v>2059.8300000000022</c:v>
                </c:pt>
                <c:pt idx="77">
                  <c:v>2059.9</c:v>
                </c:pt>
                <c:pt idx="78">
                  <c:v>2059.9</c:v>
                </c:pt>
                <c:pt idx="79">
                  <c:v>2060.0300000000002</c:v>
                </c:pt>
                <c:pt idx="80">
                  <c:v>2060.12</c:v>
                </c:pt>
                <c:pt idx="81">
                  <c:v>2060.3100000000022</c:v>
                </c:pt>
                <c:pt idx="82">
                  <c:v>2060.3200000000002</c:v>
                </c:pt>
                <c:pt idx="83">
                  <c:v>2059.8000000000002</c:v>
                </c:pt>
                <c:pt idx="84">
                  <c:v>2059.27</c:v>
                </c:pt>
                <c:pt idx="85">
                  <c:v>2059.3100000000022</c:v>
                </c:pt>
                <c:pt idx="86">
                  <c:v>2059.8200000000002</c:v>
                </c:pt>
                <c:pt idx="87">
                  <c:v>2060.34</c:v>
                </c:pt>
                <c:pt idx="88">
                  <c:v>2060.5300000000002</c:v>
                </c:pt>
                <c:pt idx="89">
                  <c:v>2060.8000000000002</c:v>
                </c:pt>
                <c:pt idx="90">
                  <c:v>2060.98</c:v>
                </c:pt>
                <c:pt idx="91">
                  <c:v>2061.08</c:v>
                </c:pt>
                <c:pt idx="92">
                  <c:v>2061.11</c:v>
                </c:pt>
                <c:pt idx="93">
                  <c:v>2061.1</c:v>
                </c:pt>
                <c:pt idx="94">
                  <c:v>2060.98</c:v>
                </c:pt>
                <c:pt idx="95">
                  <c:v>2061.0300000000002</c:v>
                </c:pt>
                <c:pt idx="96">
                  <c:v>2061.0700000000002</c:v>
                </c:pt>
                <c:pt idx="97">
                  <c:v>2061.1799999999998</c:v>
                </c:pt>
                <c:pt idx="98">
                  <c:v>2061.3500000000022</c:v>
                </c:pt>
                <c:pt idx="99">
                  <c:v>2061.38</c:v>
                </c:pt>
                <c:pt idx="100">
                  <c:v>2061.4100000000012</c:v>
                </c:pt>
                <c:pt idx="101">
                  <c:v>2061.48</c:v>
                </c:pt>
                <c:pt idx="102">
                  <c:v>2061.59</c:v>
                </c:pt>
                <c:pt idx="103">
                  <c:v>2061.61</c:v>
                </c:pt>
                <c:pt idx="104">
                  <c:v>2061.64</c:v>
                </c:pt>
                <c:pt idx="105">
                  <c:v>2061.63</c:v>
                </c:pt>
                <c:pt idx="106">
                  <c:v>2061.63</c:v>
                </c:pt>
                <c:pt idx="107">
                  <c:v>2061.62</c:v>
                </c:pt>
                <c:pt idx="108">
                  <c:v>2061.6999999999998</c:v>
                </c:pt>
                <c:pt idx="109">
                  <c:v>2061.67</c:v>
                </c:pt>
                <c:pt idx="110">
                  <c:v>2061.7199999999998</c:v>
                </c:pt>
                <c:pt idx="111">
                  <c:v>2061.7399999999998</c:v>
                </c:pt>
                <c:pt idx="112">
                  <c:v>2061.7799999999997</c:v>
                </c:pt>
                <c:pt idx="113">
                  <c:v>2061.7199999999998</c:v>
                </c:pt>
                <c:pt idx="114">
                  <c:v>2061.6799999999998</c:v>
                </c:pt>
                <c:pt idx="115">
                  <c:v>2061.79</c:v>
                </c:pt>
                <c:pt idx="116">
                  <c:v>2061.8200000000002</c:v>
                </c:pt>
                <c:pt idx="117">
                  <c:v>2061.8100000000022</c:v>
                </c:pt>
                <c:pt idx="118">
                  <c:v>2061.8100000000022</c:v>
                </c:pt>
                <c:pt idx="119">
                  <c:v>2061.7799999999997</c:v>
                </c:pt>
                <c:pt idx="120">
                  <c:v>2061.73</c:v>
                </c:pt>
                <c:pt idx="121">
                  <c:v>2061.64</c:v>
                </c:pt>
                <c:pt idx="122">
                  <c:v>2061.7399999999998</c:v>
                </c:pt>
                <c:pt idx="123">
                  <c:v>2061.8100000000022</c:v>
                </c:pt>
                <c:pt idx="124">
                  <c:v>2061.9</c:v>
                </c:pt>
                <c:pt idx="125">
                  <c:v>2061.92</c:v>
                </c:pt>
                <c:pt idx="126">
                  <c:v>2061.9299999999998</c:v>
                </c:pt>
                <c:pt idx="127">
                  <c:v>2061.8100000000022</c:v>
                </c:pt>
                <c:pt idx="128">
                  <c:v>2061.8100000000022</c:v>
                </c:pt>
                <c:pt idx="129">
                  <c:v>2061.84</c:v>
                </c:pt>
                <c:pt idx="130">
                  <c:v>2061.8000000000002</c:v>
                </c:pt>
                <c:pt idx="131">
                  <c:v>2061.8300000000022</c:v>
                </c:pt>
                <c:pt idx="132">
                  <c:v>2061.8700000000022</c:v>
                </c:pt>
                <c:pt idx="133">
                  <c:v>2061.8300000000022</c:v>
                </c:pt>
                <c:pt idx="134">
                  <c:v>2061.8500000000022</c:v>
                </c:pt>
                <c:pt idx="135">
                  <c:v>2061.8500000000022</c:v>
                </c:pt>
                <c:pt idx="136">
                  <c:v>2061.8300000000022</c:v>
                </c:pt>
                <c:pt idx="137">
                  <c:v>2061.8000000000002</c:v>
                </c:pt>
                <c:pt idx="138">
                  <c:v>2061.7799999999997</c:v>
                </c:pt>
                <c:pt idx="139">
                  <c:v>2061.79</c:v>
                </c:pt>
                <c:pt idx="140">
                  <c:v>2061.79</c:v>
                </c:pt>
                <c:pt idx="141">
                  <c:v>2061.77</c:v>
                </c:pt>
                <c:pt idx="142">
                  <c:v>2061.8100000000022</c:v>
                </c:pt>
                <c:pt idx="143">
                  <c:v>2061.8300000000022</c:v>
                </c:pt>
                <c:pt idx="144">
                  <c:v>2061.8700000000022</c:v>
                </c:pt>
                <c:pt idx="145">
                  <c:v>2061.9</c:v>
                </c:pt>
                <c:pt idx="146">
                  <c:v>2061.9</c:v>
                </c:pt>
                <c:pt idx="147">
                  <c:v>2061.8000000000002</c:v>
                </c:pt>
                <c:pt idx="148">
                  <c:v>2061.9</c:v>
                </c:pt>
                <c:pt idx="149">
                  <c:v>2061.9299999999998</c:v>
                </c:pt>
                <c:pt idx="150">
                  <c:v>2061.9699999999998</c:v>
                </c:pt>
                <c:pt idx="151">
                  <c:v>2062</c:v>
                </c:pt>
                <c:pt idx="152">
                  <c:v>2061.94</c:v>
                </c:pt>
                <c:pt idx="153">
                  <c:v>2061.9499999999998</c:v>
                </c:pt>
                <c:pt idx="154">
                  <c:v>2061.8900000000012</c:v>
                </c:pt>
                <c:pt idx="155">
                  <c:v>2061.84</c:v>
                </c:pt>
                <c:pt idx="156">
                  <c:v>2061.8000000000002</c:v>
                </c:pt>
                <c:pt idx="157">
                  <c:v>2061.8100000000022</c:v>
                </c:pt>
                <c:pt idx="158">
                  <c:v>2061.84</c:v>
                </c:pt>
                <c:pt idx="159">
                  <c:v>2061.8300000000022</c:v>
                </c:pt>
                <c:pt idx="160">
                  <c:v>2061.8300000000022</c:v>
                </c:pt>
                <c:pt idx="161">
                  <c:v>2061.77</c:v>
                </c:pt>
                <c:pt idx="162">
                  <c:v>2061.84</c:v>
                </c:pt>
                <c:pt idx="163">
                  <c:v>2061.9</c:v>
                </c:pt>
                <c:pt idx="164">
                  <c:v>2061.92</c:v>
                </c:pt>
                <c:pt idx="165">
                  <c:v>2061.9</c:v>
                </c:pt>
                <c:pt idx="166">
                  <c:v>2061.8300000000022</c:v>
                </c:pt>
                <c:pt idx="167">
                  <c:v>2061.7199999999998</c:v>
                </c:pt>
                <c:pt idx="168">
                  <c:v>2061.5700000000002</c:v>
                </c:pt>
                <c:pt idx="169">
                  <c:v>2061.4100000000012</c:v>
                </c:pt>
                <c:pt idx="170">
                  <c:v>2061.3300000000022</c:v>
                </c:pt>
                <c:pt idx="171">
                  <c:v>2061.2399999999998</c:v>
                </c:pt>
                <c:pt idx="172">
                  <c:v>2061.13</c:v>
                </c:pt>
                <c:pt idx="173">
                  <c:v>2060.96</c:v>
                </c:pt>
                <c:pt idx="174">
                  <c:v>2060.79</c:v>
                </c:pt>
                <c:pt idx="175">
                  <c:v>2060.63</c:v>
                </c:pt>
                <c:pt idx="176">
                  <c:v>2060.46</c:v>
                </c:pt>
                <c:pt idx="177">
                  <c:v>2060.3300000000022</c:v>
                </c:pt>
                <c:pt idx="178">
                  <c:v>2060.29</c:v>
                </c:pt>
                <c:pt idx="179">
                  <c:v>2060.3200000000002</c:v>
                </c:pt>
                <c:pt idx="180">
                  <c:v>2060.17</c:v>
                </c:pt>
                <c:pt idx="181">
                  <c:v>2060.04</c:v>
                </c:pt>
                <c:pt idx="182">
                  <c:v>2059.8500000000022</c:v>
                </c:pt>
                <c:pt idx="183">
                  <c:v>2059.7399999999998</c:v>
                </c:pt>
                <c:pt idx="184">
                  <c:v>2059.61</c:v>
                </c:pt>
                <c:pt idx="185">
                  <c:v>2059.4899999999998</c:v>
                </c:pt>
                <c:pt idx="186">
                  <c:v>2059.3500000000022</c:v>
                </c:pt>
                <c:pt idx="187">
                  <c:v>2059.1799999999998</c:v>
                </c:pt>
                <c:pt idx="188">
                  <c:v>2058.98</c:v>
                </c:pt>
                <c:pt idx="189">
                  <c:v>2058.73</c:v>
                </c:pt>
                <c:pt idx="190">
                  <c:v>2058.46</c:v>
                </c:pt>
                <c:pt idx="191">
                  <c:v>2058.17</c:v>
                </c:pt>
                <c:pt idx="192">
                  <c:v>2057.96</c:v>
                </c:pt>
                <c:pt idx="193">
                  <c:v>2057.71</c:v>
                </c:pt>
                <c:pt idx="194">
                  <c:v>2057.48</c:v>
                </c:pt>
                <c:pt idx="195">
                  <c:v>2057.17</c:v>
                </c:pt>
                <c:pt idx="196">
                  <c:v>2056.75</c:v>
                </c:pt>
                <c:pt idx="197">
                  <c:v>2056.5100000000002</c:v>
                </c:pt>
                <c:pt idx="198">
                  <c:v>2056.3000000000002</c:v>
                </c:pt>
                <c:pt idx="199">
                  <c:v>2056.1</c:v>
                </c:pt>
                <c:pt idx="200">
                  <c:v>2055.8100000000022</c:v>
                </c:pt>
                <c:pt idx="201">
                  <c:v>2055.6799999999998</c:v>
                </c:pt>
                <c:pt idx="202">
                  <c:v>2055.3700000000022</c:v>
                </c:pt>
                <c:pt idx="203">
                  <c:v>2055.0500000000002</c:v>
                </c:pt>
                <c:pt idx="204">
                  <c:v>2054.75</c:v>
                </c:pt>
                <c:pt idx="205">
                  <c:v>2054.5300000000002</c:v>
                </c:pt>
                <c:pt idx="206">
                  <c:v>2054.3300000000022</c:v>
                </c:pt>
                <c:pt idx="207">
                  <c:v>2053.7799999999997</c:v>
                </c:pt>
                <c:pt idx="208">
                  <c:v>2052.63</c:v>
                </c:pt>
                <c:pt idx="209">
                  <c:v>2052.25</c:v>
                </c:pt>
                <c:pt idx="210">
                  <c:v>2051.88</c:v>
                </c:pt>
                <c:pt idx="211">
                  <c:v>2051.3700000000022</c:v>
                </c:pt>
                <c:pt idx="212">
                  <c:v>2050.1</c:v>
                </c:pt>
                <c:pt idx="213">
                  <c:v>2049.8300000000022</c:v>
                </c:pt>
                <c:pt idx="214">
                  <c:v>2049.4</c:v>
                </c:pt>
                <c:pt idx="215">
                  <c:v>2049.96</c:v>
                </c:pt>
                <c:pt idx="216">
                  <c:v>2050.48</c:v>
                </c:pt>
                <c:pt idx="217">
                  <c:v>2050.14</c:v>
                </c:pt>
                <c:pt idx="218">
                  <c:v>2049.4299999999998</c:v>
                </c:pt>
                <c:pt idx="219">
                  <c:v>2048.96</c:v>
                </c:pt>
                <c:pt idx="220">
                  <c:v>2048.5</c:v>
                </c:pt>
                <c:pt idx="221">
                  <c:v>2049.7399999999998</c:v>
                </c:pt>
                <c:pt idx="222">
                  <c:v>2050.65</c:v>
                </c:pt>
                <c:pt idx="223">
                  <c:v>2050.71</c:v>
                </c:pt>
                <c:pt idx="224">
                  <c:v>2050.62</c:v>
                </c:pt>
                <c:pt idx="225">
                  <c:v>2050.48</c:v>
                </c:pt>
                <c:pt idx="226">
                  <c:v>2050.36</c:v>
                </c:pt>
                <c:pt idx="227">
                  <c:v>2049.7799999999997</c:v>
                </c:pt>
                <c:pt idx="228">
                  <c:v>2049.4100000000012</c:v>
                </c:pt>
                <c:pt idx="229">
                  <c:v>2050.4899999999998</c:v>
                </c:pt>
                <c:pt idx="230">
                  <c:v>2050.58</c:v>
                </c:pt>
                <c:pt idx="231">
                  <c:v>2050.3900000000012</c:v>
                </c:pt>
                <c:pt idx="232">
                  <c:v>2050.1799999999998</c:v>
                </c:pt>
                <c:pt idx="233">
                  <c:v>2049.75</c:v>
                </c:pt>
                <c:pt idx="234">
                  <c:v>2049.94</c:v>
                </c:pt>
                <c:pt idx="235">
                  <c:v>2050.17</c:v>
                </c:pt>
                <c:pt idx="236">
                  <c:v>2050.3000000000002</c:v>
                </c:pt>
                <c:pt idx="237">
                  <c:v>2050.4299999999998</c:v>
                </c:pt>
                <c:pt idx="238">
                  <c:v>2050.29</c:v>
                </c:pt>
                <c:pt idx="239">
                  <c:v>2050.1</c:v>
                </c:pt>
                <c:pt idx="240">
                  <c:v>2050.13</c:v>
                </c:pt>
                <c:pt idx="241">
                  <c:v>2050.5</c:v>
                </c:pt>
                <c:pt idx="242">
                  <c:v>2050.5300000000002</c:v>
                </c:pt>
                <c:pt idx="243">
                  <c:v>2050.69</c:v>
                </c:pt>
                <c:pt idx="244">
                  <c:v>2050.8300000000022</c:v>
                </c:pt>
                <c:pt idx="245">
                  <c:v>2050.7599999999998</c:v>
                </c:pt>
                <c:pt idx="246">
                  <c:v>2050.2599999999998</c:v>
                </c:pt>
                <c:pt idx="247">
                  <c:v>2050.2799999999997</c:v>
                </c:pt>
                <c:pt idx="248">
                  <c:v>2049.71</c:v>
                </c:pt>
                <c:pt idx="249">
                  <c:v>2050.1999999999998</c:v>
                </c:pt>
                <c:pt idx="250">
                  <c:v>2051.14</c:v>
                </c:pt>
                <c:pt idx="251">
                  <c:v>2050.1999999999998</c:v>
                </c:pt>
                <c:pt idx="252">
                  <c:v>2049.5</c:v>
                </c:pt>
                <c:pt idx="253">
                  <c:v>2050.1</c:v>
                </c:pt>
                <c:pt idx="254">
                  <c:v>2050.6</c:v>
                </c:pt>
                <c:pt idx="255">
                  <c:v>2050.9</c:v>
                </c:pt>
                <c:pt idx="256">
                  <c:v>2051.0300000000002</c:v>
                </c:pt>
                <c:pt idx="257">
                  <c:v>2050.69</c:v>
                </c:pt>
                <c:pt idx="258">
                  <c:v>2050.4699999999998</c:v>
                </c:pt>
                <c:pt idx="259">
                  <c:v>2050.3500000000022</c:v>
                </c:pt>
                <c:pt idx="260">
                  <c:v>2050.3900000000012</c:v>
                </c:pt>
                <c:pt idx="261">
                  <c:v>2050.3300000000022</c:v>
                </c:pt>
                <c:pt idx="262">
                  <c:v>2050.25</c:v>
                </c:pt>
                <c:pt idx="263">
                  <c:v>2050.3900000000012</c:v>
                </c:pt>
                <c:pt idx="264">
                  <c:v>2050.48</c:v>
                </c:pt>
                <c:pt idx="265">
                  <c:v>2050.5300000000002</c:v>
                </c:pt>
                <c:pt idx="266">
                  <c:v>2050.4</c:v>
                </c:pt>
                <c:pt idx="267">
                  <c:v>2050.23</c:v>
                </c:pt>
                <c:pt idx="268">
                  <c:v>2050.29</c:v>
                </c:pt>
                <c:pt idx="269">
                  <c:v>2050.48</c:v>
                </c:pt>
                <c:pt idx="270">
                  <c:v>2050.6799999999998</c:v>
                </c:pt>
                <c:pt idx="271">
                  <c:v>2050.8200000000002</c:v>
                </c:pt>
                <c:pt idx="272">
                  <c:v>2050.65</c:v>
                </c:pt>
                <c:pt idx="273">
                  <c:v>2050.16</c:v>
                </c:pt>
                <c:pt idx="274">
                  <c:v>2050.1999999999998</c:v>
                </c:pt>
                <c:pt idx="275">
                  <c:v>2050.6799999999998</c:v>
                </c:pt>
                <c:pt idx="276">
                  <c:v>2050.9899999999998</c:v>
                </c:pt>
                <c:pt idx="277">
                  <c:v>2051.21</c:v>
                </c:pt>
                <c:pt idx="278">
                  <c:v>2051.2799999999997</c:v>
                </c:pt>
                <c:pt idx="279">
                  <c:v>2050.8000000000002</c:v>
                </c:pt>
                <c:pt idx="280">
                  <c:v>2048.8300000000022</c:v>
                </c:pt>
                <c:pt idx="281">
                  <c:v>2048.7599999999998</c:v>
                </c:pt>
                <c:pt idx="282">
                  <c:v>2050.38</c:v>
                </c:pt>
                <c:pt idx="283">
                  <c:v>2050.73</c:v>
                </c:pt>
                <c:pt idx="284">
                  <c:v>2050.65</c:v>
                </c:pt>
                <c:pt idx="285">
                  <c:v>2050.16</c:v>
                </c:pt>
                <c:pt idx="286">
                  <c:v>2049.6799999999998</c:v>
                </c:pt>
                <c:pt idx="287">
                  <c:v>2049.5500000000002</c:v>
                </c:pt>
                <c:pt idx="288">
                  <c:v>2049.5500000000002</c:v>
                </c:pt>
                <c:pt idx="289">
                  <c:v>2050.3300000000022</c:v>
                </c:pt>
                <c:pt idx="290">
                  <c:v>2050.73</c:v>
                </c:pt>
                <c:pt idx="291">
                  <c:v>2050.92</c:v>
                </c:pt>
                <c:pt idx="292">
                  <c:v>2050.9499999999998</c:v>
                </c:pt>
                <c:pt idx="293">
                  <c:v>2050.66</c:v>
                </c:pt>
                <c:pt idx="294">
                  <c:v>2049.1999999999998</c:v>
                </c:pt>
                <c:pt idx="295">
                  <c:v>2048.38</c:v>
                </c:pt>
                <c:pt idx="296">
                  <c:v>2049.63</c:v>
                </c:pt>
                <c:pt idx="297">
                  <c:v>2050.48</c:v>
                </c:pt>
                <c:pt idx="298">
                  <c:v>2050.6</c:v>
                </c:pt>
                <c:pt idx="299">
                  <c:v>2050.67</c:v>
                </c:pt>
                <c:pt idx="300">
                  <c:v>2050.61</c:v>
                </c:pt>
                <c:pt idx="301">
                  <c:v>2050.5100000000002</c:v>
                </c:pt>
                <c:pt idx="302">
                  <c:v>2050.5700000000002</c:v>
                </c:pt>
                <c:pt idx="303">
                  <c:v>2050.6799999999998</c:v>
                </c:pt>
                <c:pt idx="304">
                  <c:v>2050.4899999999998</c:v>
                </c:pt>
                <c:pt idx="305">
                  <c:v>2050.59</c:v>
                </c:pt>
                <c:pt idx="306">
                  <c:v>2050.5300000000002</c:v>
                </c:pt>
                <c:pt idx="307">
                  <c:v>2050.46</c:v>
                </c:pt>
                <c:pt idx="308">
                  <c:v>2050.4</c:v>
                </c:pt>
                <c:pt idx="309">
                  <c:v>2050.1799999999998</c:v>
                </c:pt>
                <c:pt idx="310">
                  <c:v>2049.9</c:v>
                </c:pt>
                <c:pt idx="311">
                  <c:v>2049.8300000000022</c:v>
                </c:pt>
                <c:pt idx="312">
                  <c:v>2049.98</c:v>
                </c:pt>
                <c:pt idx="313">
                  <c:v>2050.1799999999998</c:v>
                </c:pt>
                <c:pt idx="314">
                  <c:v>2049.52</c:v>
                </c:pt>
                <c:pt idx="315">
                  <c:v>2049.3500000000022</c:v>
                </c:pt>
                <c:pt idx="316">
                  <c:v>2049.9100000000012</c:v>
                </c:pt>
                <c:pt idx="317">
                  <c:v>2050.5100000000002</c:v>
                </c:pt>
                <c:pt idx="318">
                  <c:v>2050.8000000000002</c:v>
                </c:pt>
                <c:pt idx="319">
                  <c:v>2050.86</c:v>
                </c:pt>
                <c:pt idx="320">
                  <c:v>2051.09</c:v>
                </c:pt>
                <c:pt idx="321">
                  <c:v>2050.06</c:v>
                </c:pt>
                <c:pt idx="322">
                  <c:v>2047.6299999999999</c:v>
                </c:pt>
                <c:pt idx="323">
                  <c:v>2049.13</c:v>
                </c:pt>
                <c:pt idx="324">
                  <c:v>2049.9</c:v>
                </c:pt>
                <c:pt idx="325">
                  <c:v>2050.25</c:v>
                </c:pt>
                <c:pt idx="326">
                  <c:v>2050.8100000000022</c:v>
                </c:pt>
                <c:pt idx="327">
                  <c:v>2050.9699999999998</c:v>
                </c:pt>
                <c:pt idx="328">
                  <c:v>2049.9899999999998</c:v>
                </c:pt>
                <c:pt idx="329">
                  <c:v>2049.3200000000002</c:v>
                </c:pt>
                <c:pt idx="330">
                  <c:v>2049.2399999999998</c:v>
                </c:pt>
                <c:pt idx="331">
                  <c:v>2050.1</c:v>
                </c:pt>
                <c:pt idx="332">
                  <c:v>2050.9699999999998</c:v>
                </c:pt>
                <c:pt idx="333">
                  <c:v>2051.13</c:v>
                </c:pt>
                <c:pt idx="334">
                  <c:v>2051.4899999999998</c:v>
                </c:pt>
                <c:pt idx="335">
                  <c:v>2050.69</c:v>
                </c:pt>
                <c:pt idx="336">
                  <c:v>2048.6</c:v>
                </c:pt>
                <c:pt idx="337">
                  <c:v>2047.98</c:v>
                </c:pt>
                <c:pt idx="338">
                  <c:v>2049.4</c:v>
                </c:pt>
                <c:pt idx="339">
                  <c:v>2049.9</c:v>
                </c:pt>
                <c:pt idx="340">
                  <c:v>2050.4899999999998</c:v>
                </c:pt>
                <c:pt idx="341">
                  <c:v>2050.21</c:v>
                </c:pt>
                <c:pt idx="342">
                  <c:v>2048.4100000000012</c:v>
                </c:pt>
                <c:pt idx="343">
                  <c:v>2048.4499999999998</c:v>
                </c:pt>
                <c:pt idx="344">
                  <c:v>2048.8700000000022</c:v>
                </c:pt>
                <c:pt idx="345">
                  <c:v>2049.46</c:v>
                </c:pt>
                <c:pt idx="346">
                  <c:v>2049.5</c:v>
                </c:pt>
                <c:pt idx="347">
                  <c:v>2049.4699999999998</c:v>
                </c:pt>
                <c:pt idx="348">
                  <c:v>2049.66</c:v>
                </c:pt>
                <c:pt idx="349">
                  <c:v>2049.67</c:v>
                </c:pt>
                <c:pt idx="350">
                  <c:v>2049.4699999999998</c:v>
                </c:pt>
                <c:pt idx="351">
                  <c:v>2049.46</c:v>
                </c:pt>
                <c:pt idx="352">
                  <c:v>2050.56</c:v>
                </c:pt>
                <c:pt idx="353">
                  <c:v>2050.58</c:v>
                </c:pt>
                <c:pt idx="354">
                  <c:v>2050.48</c:v>
                </c:pt>
                <c:pt idx="355">
                  <c:v>2050.62</c:v>
                </c:pt>
                <c:pt idx="356">
                  <c:v>2050.59</c:v>
                </c:pt>
                <c:pt idx="357">
                  <c:v>2050.52</c:v>
                </c:pt>
                <c:pt idx="358">
                  <c:v>2050.4499999999998</c:v>
                </c:pt>
                <c:pt idx="359">
                  <c:v>2050.2599999999998</c:v>
                </c:pt>
                <c:pt idx="360">
                  <c:v>2049.9899999999998</c:v>
                </c:pt>
                <c:pt idx="361">
                  <c:v>2049.75</c:v>
                </c:pt>
                <c:pt idx="362">
                  <c:v>2049.5300000000002</c:v>
                </c:pt>
                <c:pt idx="363">
                  <c:v>2049.42</c:v>
                </c:pt>
                <c:pt idx="364">
                  <c:v>2049.3700000000022</c:v>
                </c:pt>
              </c:numCache>
            </c:numRef>
          </c:yVal>
        </c:ser>
        <c:ser>
          <c:idx val="0"/>
          <c:order val="1"/>
          <c:tx>
            <c:v>AFD Elev 2014</c:v>
          </c:tx>
          <c:spPr>
            <a:ln>
              <a:solidFill>
                <a:srgbClr val="BBE0E3">
                  <a:lumMod val="50000"/>
                </a:srgbClr>
              </a:solidFill>
            </a:ln>
          </c:spPr>
          <c:marker>
            <c:symbol val="none"/>
          </c:marker>
          <c:xVal>
            <c:numRef>
              <c:f>'db_query (1)'!$J$2187:$J$2308</c:f>
              <c:numCache>
                <c:formatCode>m/d/yyyy</c:formatCode>
                <c:ptCount val="122"/>
                <c:pt idx="0">
                  <c:v>41730</c:v>
                </c:pt>
                <c:pt idx="1">
                  <c:v>41731</c:v>
                </c:pt>
                <c:pt idx="2">
                  <c:v>41732</c:v>
                </c:pt>
                <c:pt idx="3">
                  <c:v>41733</c:v>
                </c:pt>
                <c:pt idx="4">
                  <c:v>41734</c:v>
                </c:pt>
                <c:pt idx="5">
                  <c:v>41735</c:v>
                </c:pt>
                <c:pt idx="6">
                  <c:v>41736</c:v>
                </c:pt>
                <c:pt idx="7">
                  <c:v>41737</c:v>
                </c:pt>
                <c:pt idx="8">
                  <c:v>41738</c:v>
                </c:pt>
                <c:pt idx="9">
                  <c:v>41739</c:v>
                </c:pt>
                <c:pt idx="10">
                  <c:v>41740</c:v>
                </c:pt>
                <c:pt idx="11">
                  <c:v>41741</c:v>
                </c:pt>
                <c:pt idx="12">
                  <c:v>41742</c:v>
                </c:pt>
                <c:pt idx="13">
                  <c:v>41743</c:v>
                </c:pt>
                <c:pt idx="14">
                  <c:v>41744</c:v>
                </c:pt>
                <c:pt idx="15">
                  <c:v>41745</c:v>
                </c:pt>
                <c:pt idx="16">
                  <c:v>41746</c:v>
                </c:pt>
                <c:pt idx="17">
                  <c:v>41747</c:v>
                </c:pt>
                <c:pt idx="18">
                  <c:v>41748</c:v>
                </c:pt>
                <c:pt idx="19">
                  <c:v>41749</c:v>
                </c:pt>
                <c:pt idx="20">
                  <c:v>41750</c:v>
                </c:pt>
                <c:pt idx="21">
                  <c:v>41751</c:v>
                </c:pt>
                <c:pt idx="22">
                  <c:v>41752</c:v>
                </c:pt>
                <c:pt idx="23">
                  <c:v>41753</c:v>
                </c:pt>
                <c:pt idx="24">
                  <c:v>41754</c:v>
                </c:pt>
                <c:pt idx="25">
                  <c:v>41755</c:v>
                </c:pt>
                <c:pt idx="26">
                  <c:v>41756</c:v>
                </c:pt>
                <c:pt idx="27">
                  <c:v>41757</c:v>
                </c:pt>
                <c:pt idx="28">
                  <c:v>41758</c:v>
                </c:pt>
                <c:pt idx="29">
                  <c:v>41759</c:v>
                </c:pt>
                <c:pt idx="30">
                  <c:v>41760</c:v>
                </c:pt>
                <c:pt idx="31">
                  <c:v>41761</c:v>
                </c:pt>
                <c:pt idx="32">
                  <c:v>41762</c:v>
                </c:pt>
                <c:pt idx="33">
                  <c:v>41763</c:v>
                </c:pt>
                <c:pt idx="34">
                  <c:v>41764</c:v>
                </c:pt>
                <c:pt idx="35">
                  <c:v>41765</c:v>
                </c:pt>
                <c:pt idx="36">
                  <c:v>41766</c:v>
                </c:pt>
                <c:pt idx="37">
                  <c:v>41767</c:v>
                </c:pt>
                <c:pt idx="38">
                  <c:v>41768</c:v>
                </c:pt>
                <c:pt idx="39">
                  <c:v>41769</c:v>
                </c:pt>
                <c:pt idx="40">
                  <c:v>41770</c:v>
                </c:pt>
                <c:pt idx="41">
                  <c:v>41771</c:v>
                </c:pt>
                <c:pt idx="42">
                  <c:v>41772</c:v>
                </c:pt>
                <c:pt idx="43">
                  <c:v>41773</c:v>
                </c:pt>
                <c:pt idx="44">
                  <c:v>41774</c:v>
                </c:pt>
                <c:pt idx="45">
                  <c:v>41775</c:v>
                </c:pt>
                <c:pt idx="46">
                  <c:v>41776</c:v>
                </c:pt>
                <c:pt idx="47">
                  <c:v>41777</c:v>
                </c:pt>
                <c:pt idx="48">
                  <c:v>41778</c:v>
                </c:pt>
                <c:pt idx="49">
                  <c:v>41779</c:v>
                </c:pt>
                <c:pt idx="50">
                  <c:v>41780</c:v>
                </c:pt>
                <c:pt idx="51">
                  <c:v>41781</c:v>
                </c:pt>
                <c:pt idx="52">
                  <c:v>41782</c:v>
                </c:pt>
                <c:pt idx="53">
                  <c:v>41783</c:v>
                </c:pt>
                <c:pt idx="54">
                  <c:v>41784</c:v>
                </c:pt>
                <c:pt idx="55">
                  <c:v>41785</c:v>
                </c:pt>
                <c:pt idx="56">
                  <c:v>41786</c:v>
                </c:pt>
                <c:pt idx="57">
                  <c:v>41787</c:v>
                </c:pt>
                <c:pt idx="58">
                  <c:v>41788</c:v>
                </c:pt>
                <c:pt idx="59">
                  <c:v>41789</c:v>
                </c:pt>
                <c:pt idx="60">
                  <c:v>41790</c:v>
                </c:pt>
                <c:pt idx="61">
                  <c:v>41791</c:v>
                </c:pt>
                <c:pt idx="62">
                  <c:v>41792</c:v>
                </c:pt>
                <c:pt idx="63">
                  <c:v>41793</c:v>
                </c:pt>
                <c:pt idx="64">
                  <c:v>41794</c:v>
                </c:pt>
                <c:pt idx="65">
                  <c:v>41795</c:v>
                </c:pt>
                <c:pt idx="66">
                  <c:v>41796</c:v>
                </c:pt>
                <c:pt idx="67">
                  <c:v>41797</c:v>
                </c:pt>
                <c:pt idx="68">
                  <c:v>41798</c:v>
                </c:pt>
                <c:pt idx="69">
                  <c:v>41799</c:v>
                </c:pt>
                <c:pt idx="70">
                  <c:v>41800</c:v>
                </c:pt>
                <c:pt idx="71">
                  <c:v>41801</c:v>
                </c:pt>
                <c:pt idx="72">
                  <c:v>41802</c:v>
                </c:pt>
                <c:pt idx="73">
                  <c:v>41803</c:v>
                </c:pt>
                <c:pt idx="74">
                  <c:v>41804</c:v>
                </c:pt>
                <c:pt idx="75">
                  <c:v>41805</c:v>
                </c:pt>
                <c:pt idx="76">
                  <c:v>41806</c:v>
                </c:pt>
                <c:pt idx="77">
                  <c:v>41807</c:v>
                </c:pt>
                <c:pt idx="78">
                  <c:v>41808</c:v>
                </c:pt>
                <c:pt idx="79">
                  <c:v>41809</c:v>
                </c:pt>
                <c:pt idx="80">
                  <c:v>41810</c:v>
                </c:pt>
                <c:pt idx="81">
                  <c:v>41811</c:v>
                </c:pt>
                <c:pt idx="82">
                  <c:v>41812</c:v>
                </c:pt>
                <c:pt idx="83">
                  <c:v>41813</c:v>
                </c:pt>
                <c:pt idx="84">
                  <c:v>41814</c:v>
                </c:pt>
                <c:pt idx="85">
                  <c:v>41815</c:v>
                </c:pt>
                <c:pt idx="86">
                  <c:v>41816</c:v>
                </c:pt>
                <c:pt idx="87">
                  <c:v>41817</c:v>
                </c:pt>
                <c:pt idx="88">
                  <c:v>41818</c:v>
                </c:pt>
                <c:pt idx="89">
                  <c:v>41819</c:v>
                </c:pt>
                <c:pt idx="90">
                  <c:v>41820</c:v>
                </c:pt>
                <c:pt idx="91">
                  <c:v>41821</c:v>
                </c:pt>
                <c:pt idx="92">
                  <c:v>41822</c:v>
                </c:pt>
                <c:pt idx="93">
                  <c:v>41823</c:v>
                </c:pt>
                <c:pt idx="94">
                  <c:v>41824</c:v>
                </c:pt>
                <c:pt idx="95">
                  <c:v>41825</c:v>
                </c:pt>
                <c:pt idx="96">
                  <c:v>41826</c:v>
                </c:pt>
                <c:pt idx="97">
                  <c:v>41827</c:v>
                </c:pt>
                <c:pt idx="98">
                  <c:v>41828</c:v>
                </c:pt>
                <c:pt idx="99">
                  <c:v>41829</c:v>
                </c:pt>
                <c:pt idx="100">
                  <c:v>41830</c:v>
                </c:pt>
                <c:pt idx="101">
                  <c:v>41831</c:v>
                </c:pt>
                <c:pt idx="102">
                  <c:v>41832</c:v>
                </c:pt>
                <c:pt idx="103">
                  <c:v>41833</c:v>
                </c:pt>
                <c:pt idx="104">
                  <c:v>41834</c:v>
                </c:pt>
                <c:pt idx="105">
                  <c:v>41835</c:v>
                </c:pt>
                <c:pt idx="106">
                  <c:v>41836</c:v>
                </c:pt>
                <c:pt idx="107">
                  <c:v>41837</c:v>
                </c:pt>
                <c:pt idx="108">
                  <c:v>41838</c:v>
                </c:pt>
                <c:pt idx="109">
                  <c:v>41839</c:v>
                </c:pt>
                <c:pt idx="110">
                  <c:v>41840</c:v>
                </c:pt>
                <c:pt idx="111">
                  <c:v>41841</c:v>
                </c:pt>
                <c:pt idx="112">
                  <c:v>41842</c:v>
                </c:pt>
                <c:pt idx="113">
                  <c:v>41843</c:v>
                </c:pt>
                <c:pt idx="114">
                  <c:v>41844</c:v>
                </c:pt>
                <c:pt idx="115">
                  <c:v>41845</c:v>
                </c:pt>
                <c:pt idx="116">
                  <c:v>41846</c:v>
                </c:pt>
                <c:pt idx="117">
                  <c:v>41847</c:v>
                </c:pt>
                <c:pt idx="118">
                  <c:v>41848</c:v>
                </c:pt>
                <c:pt idx="119">
                  <c:v>41849</c:v>
                </c:pt>
                <c:pt idx="120">
                  <c:v>41850</c:v>
                </c:pt>
                <c:pt idx="121">
                  <c:v>41851</c:v>
                </c:pt>
              </c:numCache>
            </c:numRef>
          </c:xVal>
          <c:yVal>
            <c:numRef>
              <c:f>'db_query (1)'!$K$2187:$K$2308</c:f>
              <c:numCache>
                <c:formatCode>General</c:formatCode>
                <c:ptCount val="122"/>
                <c:pt idx="0">
                  <c:v>2049.4100000000012</c:v>
                </c:pt>
                <c:pt idx="1">
                  <c:v>2049.4699999999998</c:v>
                </c:pt>
                <c:pt idx="2">
                  <c:v>2049.36</c:v>
                </c:pt>
                <c:pt idx="3">
                  <c:v>2049.4299999999998</c:v>
                </c:pt>
                <c:pt idx="4">
                  <c:v>2049.6</c:v>
                </c:pt>
                <c:pt idx="5">
                  <c:v>2049.8500000000022</c:v>
                </c:pt>
                <c:pt idx="6">
                  <c:v>2049.7599999999998</c:v>
                </c:pt>
                <c:pt idx="7">
                  <c:v>2049.8100000000022</c:v>
                </c:pt>
                <c:pt idx="8">
                  <c:v>2049.5100000000002</c:v>
                </c:pt>
                <c:pt idx="9">
                  <c:v>2049.4499999999998</c:v>
                </c:pt>
                <c:pt idx="10">
                  <c:v>2049.1799999999998</c:v>
                </c:pt>
                <c:pt idx="11">
                  <c:v>2048.9299999999998</c:v>
                </c:pt>
                <c:pt idx="12">
                  <c:v>2048.56</c:v>
                </c:pt>
                <c:pt idx="13">
                  <c:v>2048.0100000000002</c:v>
                </c:pt>
                <c:pt idx="14">
                  <c:v>2048.12</c:v>
                </c:pt>
                <c:pt idx="15">
                  <c:v>2047.75</c:v>
                </c:pt>
                <c:pt idx="16">
                  <c:v>2047.71</c:v>
                </c:pt>
                <c:pt idx="17">
                  <c:v>2047.8</c:v>
                </c:pt>
                <c:pt idx="18">
                  <c:v>2047.74</c:v>
                </c:pt>
                <c:pt idx="19">
                  <c:v>2048.21</c:v>
                </c:pt>
                <c:pt idx="20">
                  <c:v>2048.4899999999998</c:v>
                </c:pt>
                <c:pt idx="21">
                  <c:v>2048.75</c:v>
                </c:pt>
                <c:pt idx="22">
                  <c:v>2048.46</c:v>
                </c:pt>
                <c:pt idx="23">
                  <c:v>2048.4499999999998</c:v>
                </c:pt>
                <c:pt idx="24">
                  <c:v>2048.0300000000002</c:v>
                </c:pt>
                <c:pt idx="25">
                  <c:v>2047.96</c:v>
                </c:pt>
                <c:pt idx="26">
                  <c:v>2048.19</c:v>
                </c:pt>
                <c:pt idx="27">
                  <c:v>2048.5700000000002</c:v>
                </c:pt>
                <c:pt idx="28">
                  <c:v>2048.7399999999998</c:v>
                </c:pt>
                <c:pt idx="29">
                  <c:v>2048.9699999999998</c:v>
                </c:pt>
                <c:pt idx="30">
                  <c:v>2049.2399999999998</c:v>
                </c:pt>
                <c:pt idx="31">
                  <c:v>2047.3899999999999</c:v>
                </c:pt>
                <c:pt idx="32">
                  <c:v>2045.1299999999999</c:v>
                </c:pt>
                <c:pt idx="33">
                  <c:v>2045.07</c:v>
                </c:pt>
                <c:pt idx="34">
                  <c:v>2045.28</c:v>
                </c:pt>
                <c:pt idx="35">
                  <c:v>2045.62</c:v>
                </c:pt>
                <c:pt idx="36">
                  <c:v>2046.03</c:v>
                </c:pt>
                <c:pt idx="37">
                  <c:v>2046.4</c:v>
                </c:pt>
                <c:pt idx="38">
                  <c:v>2046.6899999999998</c:v>
                </c:pt>
                <c:pt idx="39">
                  <c:v>2046.85</c:v>
                </c:pt>
                <c:pt idx="40">
                  <c:v>2047.03</c:v>
                </c:pt>
                <c:pt idx="41">
                  <c:v>2047.21</c:v>
                </c:pt>
                <c:pt idx="42">
                  <c:v>2047.1599999999999</c:v>
                </c:pt>
                <c:pt idx="43">
                  <c:v>2047.1799999999998</c:v>
                </c:pt>
                <c:pt idx="44">
                  <c:v>2047.11</c:v>
                </c:pt>
                <c:pt idx="45">
                  <c:v>2047.03</c:v>
                </c:pt>
                <c:pt idx="46">
                  <c:v>2047.06</c:v>
                </c:pt>
                <c:pt idx="47">
                  <c:v>2047.12</c:v>
                </c:pt>
                <c:pt idx="48">
                  <c:v>2047.27</c:v>
                </c:pt>
                <c:pt idx="49">
                  <c:v>2047.53</c:v>
                </c:pt>
                <c:pt idx="50">
                  <c:v>2047.73</c:v>
                </c:pt>
                <c:pt idx="51">
                  <c:v>2047.91</c:v>
                </c:pt>
                <c:pt idx="52">
                  <c:v>2048.09</c:v>
                </c:pt>
                <c:pt idx="53">
                  <c:v>2048.3100000000022</c:v>
                </c:pt>
                <c:pt idx="54">
                  <c:v>2048.6</c:v>
                </c:pt>
                <c:pt idx="55">
                  <c:v>2049.0300000000002</c:v>
                </c:pt>
                <c:pt idx="56">
                  <c:v>2049.6</c:v>
                </c:pt>
                <c:pt idx="57">
                  <c:v>2049.8100000000022</c:v>
                </c:pt>
                <c:pt idx="58">
                  <c:v>2050.12</c:v>
                </c:pt>
                <c:pt idx="59">
                  <c:v>2050.4</c:v>
                </c:pt>
                <c:pt idx="60">
                  <c:v>2050.64</c:v>
                </c:pt>
                <c:pt idx="61">
                  <c:v>2050.75</c:v>
                </c:pt>
                <c:pt idx="62">
                  <c:v>2050.8100000000022</c:v>
                </c:pt>
                <c:pt idx="63">
                  <c:v>2050.8900000000012</c:v>
                </c:pt>
                <c:pt idx="64">
                  <c:v>2050.92</c:v>
                </c:pt>
                <c:pt idx="65">
                  <c:v>2050.9</c:v>
                </c:pt>
                <c:pt idx="66">
                  <c:v>2050.7599999999998</c:v>
                </c:pt>
                <c:pt idx="67">
                  <c:v>2050.65</c:v>
                </c:pt>
                <c:pt idx="68">
                  <c:v>2050.48</c:v>
                </c:pt>
                <c:pt idx="69">
                  <c:v>2050.2399999999998</c:v>
                </c:pt>
                <c:pt idx="70">
                  <c:v>2052.65</c:v>
                </c:pt>
                <c:pt idx="71">
                  <c:v>2056.08</c:v>
                </c:pt>
                <c:pt idx="72">
                  <c:v>2057.11</c:v>
                </c:pt>
                <c:pt idx="73">
                  <c:v>2057.86</c:v>
                </c:pt>
                <c:pt idx="74">
                  <c:v>2058.08</c:v>
                </c:pt>
                <c:pt idx="75">
                  <c:v>2058.3000000000002</c:v>
                </c:pt>
                <c:pt idx="76">
                  <c:v>2058.5500000000002</c:v>
                </c:pt>
                <c:pt idx="77">
                  <c:v>2058.67</c:v>
                </c:pt>
                <c:pt idx="78">
                  <c:v>2058.5</c:v>
                </c:pt>
                <c:pt idx="79">
                  <c:v>2057.8200000000002</c:v>
                </c:pt>
                <c:pt idx="80">
                  <c:v>2057.3900000000012</c:v>
                </c:pt>
                <c:pt idx="81">
                  <c:v>2057.69</c:v>
                </c:pt>
                <c:pt idx="82">
                  <c:v>2058.1</c:v>
                </c:pt>
                <c:pt idx="83">
                  <c:v>2058.2799999999997</c:v>
                </c:pt>
                <c:pt idx="84">
                  <c:v>2058.4100000000012</c:v>
                </c:pt>
                <c:pt idx="85">
                  <c:v>2058.77</c:v>
                </c:pt>
                <c:pt idx="86">
                  <c:v>2059.3100000000022</c:v>
                </c:pt>
                <c:pt idx="87">
                  <c:v>2059.73</c:v>
                </c:pt>
                <c:pt idx="88">
                  <c:v>2059.63</c:v>
                </c:pt>
                <c:pt idx="89">
                  <c:v>2059.5700000000002</c:v>
                </c:pt>
                <c:pt idx="90">
                  <c:v>2059.56</c:v>
                </c:pt>
                <c:pt idx="91">
                  <c:v>2059.3700000000022</c:v>
                </c:pt>
                <c:pt idx="92">
                  <c:v>2059.77</c:v>
                </c:pt>
                <c:pt idx="93">
                  <c:v>2060.1799999999998</c:v>
                </c:pt>
                <c:pt idx="94">
                  <c:v>2060.5</c:v>
                </c:pt>
                <c:pt idx="95">
                  <c:v>2060.56</c:v>
                </c:pt>
                <c:pt idx="96">
                  <c:v>2060.42</c:v>
                </c:pt>
                <c:pt idx="97">
                  <c:v>2060.6</c:v>
                </c:pt>
                <c:pt idx="98">
                  <c:v>2060.8500000000022</c:v>
                </c:pt>
                <c:pt idx="99">
                  <c:v>2060.86</c:v>
                </c:pt>
                <c:pt idx="100">
                  <c:v>2060.6</c:v>
                </c:pt>
                <c:pt idx="101">
                  <c:v>2060.7399999999998</c:v>
                </c:pt>
                <c:pt idx="102">
                  <c:v>2061.13</c:v>
                </c:pt>
                <c:pt idx="103">
                  <c:v>2061.2799999999997</c:v>
                </c:pt>
                <c:pt idx="104">
                  <c:v>2061.3100000000022</c:v>
                </c:pt>
                <c:pt idx="105">
                  <c:v>2061.4299999999998</c:v>
                </c:pt>
                <c:pt idx="106">
                  <c:v>2061.4</c:v>
                </c:pt>
                <c:pt idx="107">
                  <c:v>2061.4</c:v>
                </c:pt>
                <c:pt idx="108">
                  <c:v>2061.5</c:v>
                </c:pt>
                <c:pt idx="109">
                  <c:v>2061.5300000000002</c:v>
                </c:pt>
                <c:pt idx="110">
                  <c:v>2061.6</c:v>
                </c:pt>
                <c:pt idx="111">
                  <c:v>2061.66</c:v>
                </c:pt>
                <c:pt idx="112">
                  <c:v>2061.62</c:v>
                </c:pt>
                <c:pt idx="113">
                  <c:v>2061.65</c:v>
                </c:pt>
                <c:pt idx="114">
                  <c:v>2061.5700000000002</c:v>
                </c:pt>
                <c:pt idx="115">
                  <c:v>2061.63</c:v>
                </c:pt>
                <c:pt idx="116">
                  <c:v>2061.69</c:v>
                </c:pt>
                <c:pt idx="117">
                  <c:v>2061.8000000000002</c:v>
                </c:pt>
                <c:pt idx="118">
                  <c:v>2061.7799999999997</c:v>
                </c:pt>
                <c:pt idx="119">
                  <c:v>2061.77</c:v>
                </c:pt>
                <c:pt idx="120">
                  <c:v>2061.75</c:v>
                </c:pt>
                <c:pt idx="121">
                  <c:v>2061.79</c:v>
                </c:pt>
              </c:numCache>
            </c:numRef>
          </c:yVal>
        </c:ser>
        <c:ser>
          <c:idx val="3"/>
          <c:order val="4"/>
          <c:tx>
            <c:v>HOPI Elev 2013</c:v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'db_query (1)'!$J$2187:$J$2308</c:f>
              <c:numCache>
                <c:formatCode>m/d/yyyy</c:formatCode>
                <c:ptCount val="122"/>
                <c:pt idx="0">
                  <c:v>41730</c:v>
                </c:pt>
                <c:pt idx="1">
                  <c:v>41731</c:v>
                </c:pt>
                <c:pt idx="2">
                  <c:v>41732</c:v>
                </c:pt>
                <c:pt idx="3">
                  <c:v>41733</c:v>
                </c:pt>
                <c:pt idx="4">
                  <c:v>41734</c:v>
                </c:pt>
                <c:pt idx="5">
                  <c:v>41735</c:v>
                </c:pt>
                <c:pt idx="6">
                  <c:v>41736</c:v>
                </c:pt>
                <c:pt idx="7">
                  <c:v>41737</c:v>
                </c:pt>
                <c:pt idx="8">
                  <c:v>41738</c:v>
                </c:pt>
                <c:pt idx="9">
                  <c:v>41739</c:v>
                </c:pt>
                <c:pt idx="10">
                  <c:v>41740</c:v>
                </c:pt>
                <c:pt idx="11">
                  <c:v>41741</c:v>
                </c:pt>
                <c:pt idx="12">
                  <c:v>41742</c:v>
                </c:pt>
                <c:pt idx="13">
                  <c:v>41743</c:v>
                </c:pt>
                <c:pt idx="14">
                  <c:v>41744</c:v>
                </c:pt>
                <c:pt idx="15">
                  <c:v>41745</c:v>
                </c:pt>
                <c:pt idx="16">
                  <c:v>41746</c:v>
                </c:pt>
                <c:pt idx="17">
                  <c:v>41747</c:v>
                </c:pt>
                <c:pt idx="18">
                  <c:v>41748</c:v>
                </c:pt>
                <c:pt idx="19">
                  <c:v>41749</c:v>
                </c:pt>
                <c:pt idx="20">
                  <c:v>41750</c:v>
                </c:pt>
                <c:pt idx="21">
                  <c:v>41751</c:v>
                </c:pt>
                <c:pt idx="22">
                  <c:v>41752</c:v>
                </c:pt>
                <c:pt idx="23">
                  <c:v>41753</c:v>
                </c:pt>
                <c:pt idx="24">
                  <c:v>41754</c:v>
                </c:pt>
                <c:pt idx="25">
                  <c:v>41755</c:v>
                </c:pt>
                <c:pt idx="26">
                  <c:v>41756</c:v>
                </c:pt>
                <c:pt idx="27">
                  <c:v>41757</c:v>
                </c:pt>
                <c:pt idx="28">
                  <c:v>41758</c:v>
                </c:pt>
                <c:pt idx="29">
                  <c:v>41759</c:v>
                </c:pt>
                <c:pt idx="30">
                  <c:v>41760</c:v>
                </c:pt>
                <c:pt idx="31">
                  <c:v>41761</c:v>
                </c:pt>
                <c:pt idx="32">
                  <c:v>41762</c:v>
                </c:pt>
                <c:pt idx="33">
                  <c:v>41763</c:v>
                </c:pt>
                <c:pt idx="34">
                  <c:v>41764</c:v>
                </c:pt>
                <c:pt idx="35">
                  <c:v>41765</c:v>
                </c:pt>
                <c:pt idx="36">
                  <c:v>41766</c:v>
                </c:pt>
                <c:pt idx="37">
                  <c:v>41767</c:v>
                </c:pt>
                <c:pt idx="38">
                  <c:v>41768</c:v>
                </c:pt>
                <c:pt idx="39">
                  <c:v>41769</c:v>
                </c:pt>
                <c:pt idx="40">
                  <c:v>41770</c:v>
                </c:pt>
                <c:pt idx="41">
                  <c:v>41771</c:v>
                </c:pt>
                <c:pt idx="42">
                  <c:v>41772</c:v>
                </c:pt>
                <c:pt idx="43">
                  <c:v>41773</c:v>
                </c:pt>
                <c:pt idx="44">
                  <c:v>41774</c:v>
                </c:pt>
                <c:pt idx="45">
                  <c:v>41775</c:v>
                </c:pt>
                <c:pt idx="46">
                  <c:v>41776</c:v>
                </c:pt>
                <c:pt idx="47">
                  <c:v>41777</c:v>
                </c:pt>
                <c:pt idx="48">
                  <c:v>41778</c:v>
                </c:pt>
                <c:pt idx="49">
                  <c:v>41779</c:v>
                </c:pt>
                <c:pt idx="50">
                  <c:v>41780</c:v>
                </c:pt>
                <c:pt idx="51">
                  <c:v>41781</c:v>
                </c:pt>
                <c:pt idx="52">
                  <c:v>41782</c:v>
                </c:pt>
                <c:pt idx="53">
                  <c:v>41783</c:v>
                </c:pt>
                <c:pt idx="54">
                  <c:v>41784</c:v>
                </c:pt>
                <c:pt idx="55">
                  <c:v>41785</c:v>
                </c:pt>
                <c:pt idx="56">
                  <c:v>41786</c:v>
                </c:pt>
                <c:pt idx="57">
                  <c:v>41787</c:v>
                </c:pt>
                <c:pt idx="58">
                  <c:v>41788</c:v>
                </c:pt>
                <c:pt idx="59">
                  <c:v>41789</c:v>
                </c:pt>
                <c:pt idx="60">
                  <c:v>41790</c:v>
                </c:pt>
                <c:pt idx="61">
                  <c:v>41791</c:v>
                </c:pt>
                <c:pt idx="62">
                  <c:v>41792</c:v>
                </c:pt>
                <c:pt idx="63">
                  <c:v>41793</c:v>
                </c:pt>
                <c:pt idx="64">
                  <c:v>41794</c:v>
                </c:pt>
                <c:pt idx="65">
                  <c:v>41795</c:v>
                </c:pt>
                <c:pt idx="66">
                  <c:v>41796</c:v>
                </c:pt>
                <c:pt idx="67">
                  <c:v>41797</c:v>
                </c:pt>
                <c:pt idx="68">
                  <c:v>41798</c:v>
                </c:pt>
                <c:pt idx="69">
                  <c:v>41799</c:v>
                </c:pt>
                <c:pt idx="70">
                  <c:v>41800</c:v>
                </c:pt>
                <c:pt idx="71">
                  <c:v>41801</c:v>
                </c:pt>
                <c:pt idx="72">
                  <c:v>41802</c:v>
                </c:pt>
                <c:pt idx="73">
                  <c:v>41803</c:v>
                </c:pt>
                <c:pt idx="74">
                  <c:v>41804</c:v>
                </c:pt>
                <c:pt idx="75">
                  <c:v>41805</c:v>
                </c:pt>
                <c:pt idx="76">
                  <c:v>41806</c:v>
                </c:pt>
                <c:pt idx="77">
                  <c:v>41807</c:v>
                </c:pt>
                <c:pt idx="78">
                  <c:v>41808</c:v>
                </c:pt>
                <c:pt idx="79">
                  <c:v>41809</c:v>
                </c:pt>
                <c:pt idx="80">
                  <c:v>41810</c:v>
                </c:pt>
                <c:pt idx="81">
                  <c:v>41811</c:v>
                </c:pt>
                <c:pt idx="82">
                  <c:v>41812</c:v>
                </c:pt>
                <c:pt idx="83">
                  <c:v>41813</c:v>
                </c:pt>
                <c:pt idx="84">
                  <c:v>41814</c:v>
                </c:pt>
                <c:pt idx="85">
                  <c:v>41815</c:v>
                </c:pt>
                <c:pt idx="86">
                  <c:v>41816</c:v>
                </c:pt>
                <c:pt idx="87">
                  <c:v>41817</c:v>
                </c:pt>
                <c:pt idx="88">
                  <c:v>41818</c:v>
                </c:pt>
                <c:pt idx="89">
                  <c:v>41819</c:v>
                </c:pt>
                <c:pt idx="90">
                  <c:v>41820</c:v>
                </c:pt>
                <c:pt idx="91">
                  <c:v>41821</c:v>
                </c:pt>
                <c:pt idx="92">
                  <c:v>41822</c:v>
                </c:pt>
                <c:pt idx="93">
                  <c:v>41823</c:v>
                </c:pt>
                <c:pt idx="94">
                  <c:v>41824</c:v>
                </c:pt>
                <c:pt idx="95">
                  <c:v>41825</c:v>
                </c:pt>
                <c:pt idx="96">
                  <c:v>41826</c:v>
                </c:pt>
                <c:pt idx="97">
                  <c:v>41827</c:v>
                </c:pt>
                <c:pt idx="98">
                  <c:v>41828</c:v>
                </c:pt>
                <c:pt idx="99">
                  <c:v>41829</c:v>
                </c:pt>
                <c:pt idx="100">
                  <c:v>41830</c:v>
                </c:pt>
                <c:pt idx="101">
                  <c:v>41831</c:v>
                </c:pt>
                <c:pt idx="102">
                  <c:v>41832</c:v>
                </c:pt>
                <c:pt idx="103">
                  <c:v>41833</c:v>
                </c:pt>
                <c:pt idx="104">
                  <c:v>41834</c:v>
                </c:pt>
                <c:pt idx="105">
                  <c:v>41835</c:v>
                </c:pt>
                <c:pt idx="106">
                  <c:v>41836</c:v>
                </c:pt>
                <c:pt idx="107">
                  <c:v>41837</c:v>
                </c:pt>
                <c:pt idx="108">
                  <c:v>41838</c:v>
                </c:pt>
                <c:pt idx="109">
                  <c:v>41839</c:v>
                </c:pt>
                <c:pt idx="110">
                  <c:v>41840</c:v>
                </c:pt>
                <c:pt idx="111">
                  <c:v>41841</c:v>
                </c:pt>
                <c:pt idx="112">
                  <c:v>41842</c:v>
                </c:pt>
                <c:pt idx="113">
                  <c:v>41843</c:v>
                </c:pt>
                <c:pt idx="114">
                  <c:v>41844</c:v>
                </c:pt>
                <c:pt idx="115">
                  <c:v>41845</c:v>
                </c:pt>
                <c:pt idx="116">
                  <c:v>41846</c:v>
                </c:pt>
                <c:pt idx="117">
                  <c:v>41847</c:v>
                </c:pt>
                <c:pt idx="118">
                  <c:v>41848</c:v>
                </c:pt>
                <c:pt idx="119">
                  <c:v>41849</c:v>
                </c:pt>
                <c:pt idx="120">
                  <c:v>41850</c:v>
                </c:pt>
                <c:pt idx="121">
                  <c:v>41851</c:v>
                </c:pt>
              </c:numCache>
            </c:numRef>
          </c:xVal>
          <c:yVal>
            <c:numRef>
              <c:f>'db_query (1)'!$M$1822:$M$2186</c:f>
              <c:numCache>
                <c:formatCode>General</c:formatCode>
                <c:ptCount val="365"/>
                <c:pt idx="0">
                  <c:v>2055.4299999999998</c:v>
                </c:pt>
                <c:pt idx="1">
                  <c:v>2055.4299999999998</c:v>
                </c:pt>
                <c:pt idx="2">
                  <c:v>2055.48</c:v>
                </c:pt>
                <c:pt idx="3">
                  <c:v>2055.58</c:v>
                </c:pt>
                <c:pt idx="4">
                  <c:v>2055.71</c:v>
                </c:pt>
                <c:pt idx="5">
                  <c:v>2055.8200000000002</c:v>
                </c:pt>
                <c:pt idx="6">
                  <c:v>2055.8300000000022</c:v>
                </c:pt>
                <c:pt idx="7">
                  <c:v>2055.8200000000002</c:v>
                </c:pt>
                <c:pt idx="8">
                  <c:v>2055.8700000000022</c:v>
                </c:pt>
                <c:pt idx="9">
                  <c:v>2055.84</c:v>
                </c:pt>
                <c:pt idx="10">
                  <c:v>2055.64</c:v>
                </c:pt>
                <c:pt idx="11">
                  <c:v>2055.5500000000002</c:v>
                </c:pt>
                <c:pt idx="12">
                  <c:v>2055.48</c:v>
                </c:pt>
                <c:pt idx="13">
                  <c:v>2055.59</c:v>
                </c:pt>
                <c:pt idx="14">
                  <c:v>2055.52</c:v>
                </c:pt>
                <c:pt idx="15">
                  <c:v>2055.5100000000002</c:v>
                </c:pt>
                <c:pt idx="16">
                  <c:v>2055.4499999999998</c:v>
                </c:pt>
                <c:pt idx="17">
                  <c:v>2055.4699999999998</c:v>
                </c:pt>
                <c:pt idx="18">
                  <c:v>2055.48</c:v>
                </c:pt>
                <c:pt idx="19">
                  <c:v>2055.5</c:v>
                </c:pt>
                <c:pt idx="20">
                  <c:v>2055.58</c:v>
                </c:pt>
                <c:pt idx="21">
                  <c:v>2055.5700000000002</c:v>
                </c:pt>
                <c:pt idx="22">
                  <c:v>2055.6</c:v>
                </c:pt>
                <c:pt idx="23">
                  <c:v>2055.63</c:v>
                </c:pt>
                <c:pt idx="24">
                  <c:v>2055.64</c:v>
                </c:pt>
                <c:pt idx="25">
                  <c:v>2055.65</c:v>
                </c:pt>
                <c:pt idx="26">
                  <c:v>2055.69</c:v>
                </c:pt>
                <c:pt idx="27">
                  <c:v>2055.7399999999998</c:v>
                </c:pt>
                <c:pt idx="28">
                  <c:v>2055.77</c:v>
                </c:pt>
                <c:pt idx="29">
                  <c:v>2055.8500000000022</c:v>
                </c:pt>
                <c:pt idx="30">
                  <c:v>2055.8900000000012</c:v>
                </c:pt>
                <c:pt idx="31">
                  <c:v>2055.9699999999998</c:v>
                </c:pt>
                <c:pt idx="32">
                  <c:v>2056.0500000000002</c:v>
                </c:pt>
                <c:pt idx="33">
                  <c:v>2056.08</c:v>
                </c:pt>
                <c:pt idx="34">
                  <c:v>2056.14</c:v>
                </c:pt>
                <c:pt idx="35">
                  <c:v>2056.1799999999998</c:v>
                </c:pt>
                <c:pt idx="36">
                  <c:v>2056.2399999999998</c:v>
                </c:pt>
                <c:pt idx="37">
                  <c:v>2056.36</c:v>
                </c:pt>
                <c:pt idx="38">
                  <c:v>2056.5100000000002</c:v>
                </c:pt>
                <c:pt idx="39">
                  <c:v>2056.62</c:v>
                </c:pt>
                <c:pt idx="40">
                  <c:v>2056.64</c:v>
                </c:pt>
                <c:pt idx="41">
                  <c:v>2056.62</c:v>
                </c:pt>
                <c:pt idx="42">
                  <c:v>2056.8500000000022</c:v>
                </c:pt>
                <c:pt idx="43">
                  <c:v>2057.1999999999998</c:v>
                </c:pt>
                <c:pt idx="44">
                  <c:v>2057.58</c:v>
                </c:pt>
                <c:pt idx="45">
                  <c:v>2057.9100000000012</c:v>
                </c:pt>
                <c:pt idx="46">
                  <c:v>2058.16</c:v>
                </c:pt>
                <c:pt idx="47">
                  <c:v>2058.3900000000012</c:v>
                </c:pt>
                <c:pt idx="48">
                  <c:v>2058.44</c:v>
                </c:pt>
                <c:pt idx="49">
                  <c:v>2058.4499999999998</c:v>
                </c:pt>
                <c:pt idx="50">
                  <c:v>2058.42</c:v>
                </c:pt>
                <c:pt idx="51">
                  <c:v>2058.36</c:v>
                </c:pt>
                <c:pt idx="52">
                  <c:v>2058.5100000000002</c:v>
                </c:pt>
                <c:pt idx="53">
                  <c:v>2058.8200000000002</c:v>
                </c:pt>
                <c:pt idx="54">
                  <c:v>2058.9</c:v>
                </c:pt>
                <c:pt idx="55">
                  <c:v>2058.9</c:v>
                </c:pt>
                <c:pt idx="56">
                  <c:v>2058.9100000000012</c:v>
                </c:pt>
                <c:pt idx="57">
                  <c:v>2058.9100000000012</c:v>
                </c:pt>
                <c:pt idx="58">
                  <c:v>2058.9299999999998</c:v>
                </c:pt>
                <c:pt idx="59">
                  <c:v>2059.11</c:v>
                </c:pt>
                <c:pt idx="60">
                  <c:v>2059.3900000000012</c:v>
                </c:pt>
                <c:pt idx="61">
                  <c:v>2059.6999999999998</c:v>
                </c:pt>
                <c:pt idx="62">
                  <c:v>2059.8900000000012</c:v>
                </c:pt>
                <c:pt idx="63">
                  <c:v>2060.09</c:v>
                </c:pt>
                <c:pt idx="64">
                  <c:v>2060.2199999999998</c:v>
                </c:pt>
                <c:pt idx="65">
                  <c:v>2060.3200000000002</c:v>
                </c:pt>
                <c:pt idx="66">
                  <c:v>2060.4299999999998</c:v>
                </c:pt>
                <c:pt idx="67">
                  <c:v>2060.5100000000002</c:v>
                </c:pt>
                <c:pt idx="68">
                  <c:v>2060.65</c:v>
                </c:pt>
                <c:pt idx="69">
                  <c:v>2060.84</c:v>
                </c:pt>
                <c:pt idx="70">
                  <c:v>2061.0100000000002</c:v>
                </c:pt>
                <c:pt idx="71">
                  <c:v>2061.13</c:v>
                </c:pt>
                <c:pt idx="72">
                  <c:v>2061.1999999999998</c:v>
                </c:pt>
                <c:pt idx="73">
                  <c:v>2061.2199999999998</c:v>
                </c:pt>
                <c:pt idx="74">
                  <c:v>2061.3100000000022</c:v>
                </c:pt>
                <c:pt idx="75">
                  <c:v>2061.3100000000022</c:v>
                </c:pt>
                <c:pt idx="76">
                  <c:v>2061.3100000000022</c:v>
                </c:pt>
                <c:pt idx="77">
                  <c:v>2061.34</c:v>
                </c:pt>
                <c:pt idx="78">
                  <c:v>2061.3900000000012</c:v>
                </c:pt>
                <c:pt idx="79">
                  <c:v>2061.4499999999998</c:v>
                </c:pt>
                <c:pt idx="80">
                  <c:v>2061.48</c:v>
                </c:pt>
                <c:pt idx="81">
                  <c:v>2061.66</c:v>
                </c:pt>
                <c:pt idx="82">
                  <c:v>2061.86</c:v>
                </c:pt>
                <c:pt idx="83">
                  <c:v>2061.7799999999997</c:v>
                </c:pt>
                <c:pt idx="84">
                  <c:v>2061.71</c:v>
                </c:pt>
                <c:pt idx="85">
                  <c:v>2061.7199999999998</c:v>
                </c:pt>
                <c:pt idx="86">
                  <c:v>2061.8300000000022</c:v>
                </c:pt>
                <c:pt idx="87">
                  <c:v>2061.98</c:v>
                </c:pt>
                <c:pt idx="88">
                  <c:v>2062.02</c:v>
                </c:pt>
                <c:pt idx="89">
                  <c:v>2062.1</c:v>
                </c:pt>
                <c:pt idx="90">
                  <c:v>2062.21</c:v>
                </c:pt>
                <c:pt idx="91">
                  <c:v>2062.3000000000002</c:v>
                </c:pt>
                <c:pt idx="92">
                  <c:v>2062.38</c:v>
                </c:pt>
                <c:pt idx="93">
                  <c:v>2062.3300000000022</c:v>
                </c:pt>
                <c:pt idx="94">
                  <c:v>2062.3200000000002</c:v>
                </c:pt>
                <c:pt idx="95">
                  <c:v>2062.3300000000022</c:v>
                </c:pt>
                <c:pt idx="96">
                  <c:v>2062.2199999999998</c:v>
                </c:pt>
                <c:pt idx="97">
                  <c:v>2062.21</c:v>
                </c:pt>
                <c:pt idx="98">
                  <c:v>2062.25</c:v>
                </c:pt>
                <c:pt idx="99">
                  <c:v>2062.2599999999998</c:v>
                </c:pt>
                <c:pt idx="100">
                  <c:v>2062.2599999999998</c:v>
                </c:pt>
                <c:pt idx="101">
                  <c:v>2062.3000000000002</c:v>
                </c:pt>
                <c:pt idx="102">
                  <c:v>2062.3500000000022</c:v>
                </c:pt>
                <c:pt idx="103">
                  <c:v>2062.3900000000012</c:v>
                </c:pt>
                <c:pt idx="104">
                  <c:v>2062.34</c:v>
                </c:pt>
                <c:pt idx="105">
                  <c:v>2062.3000000000002</c:v>
                </c:pt>
                <c:pt idx="106">
                  <c:v>2062.3100000000022</c:v>
                </c:pt>
                <c:pt idx="107">
                  <c:v>2062.3000000000002</c:v>
                </c:pt>
                <c:pt idx="108">
                  <c:v>2062.2599999999998</c:v>
                </c:pt>
                <c:pt idx="109">
                  <c:v>2062.3200000000002</c:v>
                </c:pt>
                <c:pt idx="110">
                  <c:v>2062.3300000000022</c:v>
                </c:pt>
                <c:pt idx="111">
                  <c:v>2062.3900000000012</c:v>
                </c:pt>
                <c:pt idx="112">
                  <c:v>2062.34</c:v>
                </c:pt>
                <c:pt idx="113">
                  <c:v>2062.2199999999998</c:v>
                </c:pt>
                <c:pt idx="114">
                  <c:v>2062.3000000000002</c:v>
                </c:pt>
                <c:pt idx="115">
                  <c:v>2062.38</c:v>
                </c:pt>
                <c:pt idx="116">
                  <c:v>2062.3700000000022</c:v>
                </c:pt>
                <c:pt idx="117">
                  <c:v>2062.36</c:v>
                </c:pt>
                <c:pt idx="118">
                  <c:v>2062.36</c:v>
                </c:pt>
                <c:pt idx="119">
                  <c:v>2062.3100000000022</c:v>
                </c:pt>
                <c:pt idx="120">
                  <c:v>2062.15</c:v>
                </c:pt>
                <c:pt idx="121">
                  <c:v>2062.21</c:v>
                </c:pt>
                <c:pt idx="122">
                  <c:v>2062.2599999999998</c:v>
                </c:pt>
                <c:pt idx="123">
                  <c:v>2062.3500000000022</c:v>
                </c:pt>
                <c:pt idx="124">
                  <c:v>2062.3300000000022</c:v>
                </c:pt>
                <c:pt idx="125">
                  <c:v>2062.44</c:v>
                </c:pt>
                <c:pt idx="126">
                  <c:v>2062.3500000000022</c:v>
                </c:pt>
                <c:pt idx="127">
                  <c:v>2062.34</c:v>
                </c:pt>
                <c:pt idx="128">
                  <c:v>2062.3200000000002</c:v>
                </c:pt>
                <c:pt idx="129">
                  <c:v>2062.3500000000022</c:v>
                </c:pt>
                <c:pt idx="130">
                  <c:v>2062.3100000000022</c:v>
                </c:pt>
                <c:pt idx="131">
                  <c:v>2062.3500000000022</c:v>
                </c:pt>
                <c:pt idx="132">
                  <c:v>2062.3100000000022</c:v>
                </c:pt>
                <c:pt idx="133">
                  <c:v>2062.27</c:v>
                </c:pt>
                <c:pt idx="134">
                  <c:v>2062.3300000000022</c:v>
                </c:pt>
                <c:pt idx="135">
                  <c:v>2062.3200000000002</c:v>
                </c:pt>
                <c:pt idx="136">
                  <c:v>2062.3000000000002</c:v>
                </c:pt>
                <c:pt idx="137">
                  <c:v>2062.2799999999997</c:v>
                </c:pt>
                <c:pt idx="138">
                  <c:v>2062.27</c:v>
                </c:pt>
                <c:pt idx="139">
                  <c:v>2062.27</c:v>
                </c:pt>
                <c:pt idx="140">
                  <c:v>2062.2599999999998</c:v>
                </c:pt>
                <c:pt idx="141">
                  <c:v>2062.3000000000002</c:v>
                </c:pt>
                <c:pt idx="142">
                  <c:v>2062.29</c:v>
                </c:pt>
                <c:pt idx="143">
                  <c:v>2062.2599999999998</c:v>
                </c:pt>
                <c:pt idx="144">
                  <c:v>2062.2799999999997</c:v>
                </c:pt>
                <c:pt idx="145">
                  <c:v>2062.2799999999997</c:v>
                </c:pt>
                <c:pt idx="146">
                  <c:v>2062.2799999999997</c:v>
                </c:pt>
                <c:pt idx="147">
                  <c:v>2062.2799999999997</c:v>
                </c:pt>
                <c:pt idx="148">
                  <c:v>2062.36</c:v>
                </c:pt>
                <c:pt idx="149">
                  <c:v>2062.38</c:v>
                </c:pt>
                <c:pt idx="150">
                  <c:v>2062.4</c:v>
                </c:pt>
                <c:pt idx="151">
                  <c:v>2062.3900000000012</c:v>
                </c:pt>
                <c:pt idx="152">
                  <c:v>2062.38</c:v>
                </c:pt>
                <c:pt idx="153">
                  <c:v>2062.3000000000002</c:v>
                </c:pt>
                <c:pt idx="154">
                  <c:v>2062.25</c:v>
                </c:pt>
                <c:pt idx="155">
                  <c:v>2062.1999999999998</c:v>
                </c:pt>
                <c:pt idx="156">
                  <c:v>2062.17</c:v>
                </c:pt>
                <c:pt idx="157">
                  <c:v>2062.23</c:v>
                </c:pt>
                <c:pt idx="158">
                  <c:v>2062.1999999999998</c:v>
                </c:pt>
                <c:pt idx="159">
                  <c:v>2062.25</c:v>
                </c:pt>
                <c:pt idx="160">
                  <c:v>2062.2199999999998</c:v>
                </c:pt>
                <c:pt idx="161">
                  <c:v>2062.2599999999998</c:v>
                </c:pt>
                <c:pt idx="162">
                  <c:v>2062.2799999999997</c:v>
                </c:pt>
                <c:pt idx="163">
                  <c:v>2062.3000000000002</c:v>
                </c:pt>
                <c:pt idx="164">
                  <c:v>2062.3000000000002</c:v>
                </c:pt>
                <c:pt idx="165">
                  <c:v>2062.3000000000002</c:v>
                </c:pt>
                <c:pt idx="166">
                  <c:v>2062.23</c:v>
                </c:pt>
                <c:pt idx="167">
                  <c:v>2062.13</c:v>
                </c:pt>
                <c:pt idx="168">
                  <c:v>2061.9699999999998</c:v>
                </c:pt>
                <c:pt idx="169">
                  <c:v>2061.8900000000012</c:v>
                </c:pt>
                <c:pt idx="170">
                  <c:v>2061.7799999999997</c:v>
                </c:pt>
                <c:pt idx="171">
                  <c:v>2061.69</c:v>
                </c:pt>
                <c:pt idx="172">
                  <c:v>2061.4899999999998</c:v>
                </c:pt>
                <c:pt idx="173">
                  <c:v>2061.38</c:v>
                </c:pt>
                <c:pt idx="174">
                  <c:v>2061.1999999999998</c:v>
                </c:pt>
                <c:pt idx="175">
                  <c:v>2061.0500000000002</c:v>
                </c:pt>
                <c:pt idx="176">
                  <c:v>2060.8900000000012</c:v>
                </c:pt>
                <c:pt idx="177">
                  <c:v>2060.73</c:v>
                </c:pt>
                <c:pt idx="178">
                  <c:v>2060.6799999999998</c:v>
                </c:pt>
                <c:pt idx="179">
                  <c:v>2060.73</c:v>
                </c:pt>
                <c:pt idx="180">
                  <c:v>2060.63</c:v>
                </c:pt>
                <c:pt idx="181">
                  <c:v>2060.46</c:v>
                </c:pt>
                <c:pt idx="182">
                  <c:v>2060.4100000000012</c:v>
                </c:pt>
                <c:pt idx="183">
                  <c:v>2060.27</c:v>
                </c:pt>
                <c:pt idx="184">
                  <c:v>2060.1799999999998</c:v>
                </c:pt>
                <c:pt idx="185">
                  <c:v>2060.1</c:v>
                </c:pt>
                <c:pt idx="186">
                  <c:v>2059.94</c:v>
                </c:pt>
                <c:pt idx="187">
                  <c:v>2059.7799999999997</c:v>
                </c:pt>
                <c:pt idx="188">
                  <c:v>2059.5100000000002</c:v>
                </c:pt>
                <c:pt idx="189">
                  <c:v>2059.3500000000022</c:v>
                </c:pt>
                <c:pt idx="190">
                  <c:v>2059.04</c:v>
                </c:pt>
                <c:pt idx="191">
                  <c:v>2058.8000000000002</c:v>
                </c:pt>
                <c:pt idx="192">
                  <c:v>2058.6999999999998</c:v>
                </c:pt>
                <c:pt idx="193">
                  <c:v>2058.46</c:v>
                </c:pt>
                <c:pt idx="194">
                  <c:v>2058.2199999999998</c:v>
                </c:pt>
                <c:pt idx="195">
                  <c:v>2057.84</c:v>
                </c:pt>
                <c:pt idx="196">
                  <c:v>2057.5500000000002</c:v>
                </c:pt>
                <c:pt idx="197">
                  <c:v>2057.38</c:v>
                </c:pt>
                <c:pt idx="198">
                  <c:v>2057.25</c:v>
                </c:pt>
                <c:pt idx="199">
                  <c:v>2056.92</c:v>
                </c:pt>
                <c:pt idx="200">
                  <c:v>2056.8000000000002</c:v>
                </c:pt>
                <c:pt idx="201">
                  <c:v>2056.61</c:v>
                </c:pt>
                <c:pt idx="202">
                  <c:v>2056.29</c:v>
                </c:pt>
                <c:pt idx="203">
                  <c:v>2055.9899999999998</c:v>
                </c:pt>
                <c:pt idx="204">
                  <c:v>2055.77</c:v>
                </c:pt>
                <c:pt idx="205">
                  <c:v>2055.61</c:v>
                </c:pt>
                <c:pt idx="206">
                  <c:v>2055.3700000000022</c:v>
                </c:pt>
                <c:pt idx="207">
                  <c:v>2055.13</c:v>
                </c:pt>
                <c:pt idx="208">
                  <c:v>2054.8300000000022</c:v>
                </c:pt>
                <c:pt idx="209">
                  <c:v>2054.3500000000022</c:v>
                </c:pt>
                <c:pt idx="210">
                  <c:v>2053.8000000000002</c:v>
                </c:pt>
                <c:pt idx="211">
                  <c:v>2053.4100000000012</c:v>
                </c:pt>
                <c:pt idx="212">
                  <c:v>2053.17</c:v>
                </c:pt>
                <c:pt idx="213">
                  <c:v>2052.86</c:v>
                </c:pt>
                <c:pt idx="214">
                  <c:v>2052.56</c:v>
                </c:pt>
                <c:pt idx="215">
                  <c:v>2052.3500000000022</c:v>
                </c:pt>
                <c:pt idx="216">
                  <c:v>2052.02</c:v>
                </c:pt>
                <c:pt idx="217">
                  <c:v>2052.0100000000002</c:v>
                </c:pt>
                <c:pt idx="218">
                  <c:v>2051.86</c:v>
                </c:pt>
                <c:pt idx="219">
                  <c:v>2051.7399999999998</c:v>
                </c:pt>
                <c:pt idx="220">
                  <c:v>2051.5300000000002</c:v>
                </c:pt>
                <c:pt idx="221">
                  <c:v>2051.52</c:v>
                </c:pt>
                <c:pt idx="222">
                  <c:v>2051.56</c:v>
                </c:pt>
                <c:pt idx="223">
                  <c:v>2051.4699999999998</c:v>
                </c:pt>
                <c:pt idx="224">
                  <c:v>2051.42</c:v>
                </c:pt>
                <c:pt idx="225">
                  <c:v>2051.44</c:v>
                </c:pt>
                <c:pt idx="226">
                  <c:v>2051.46</c:v>
                </c:pt>
                <c:pt idx="227">
                  <c:v>2051.4899999999998</c:v>
                </c:pt>
                <c:pt idx="228">
                  <c:v>2051.36</c:v>
                </c:pt>
                <c:pt idx="229">
                  <c:v>2051.36</c:v>
                </c:pt>
                <c:pt idx="230">
                  <c:v>2051.3500000000022</c:v>
                </c:pt>
                <c:pt idx="231">
                  <c:v>2051.2599999999998</c:v>
                </c:pt>
                <c:pt idx="232">
                  <c:v>2051.36</c:v>
                </c:pt>
                <c:pt idx="233">
                  <c:v>2051.23</c:v>
                </c:pt>
                <c:pt idx="234">
                  <c:v>2051.2199999999998</c:v>
                </c:pt>
                <c:pt idx="235">
                  <c:v>2051.2599999999998</c:v>
                </c:pt>
                <c:pt idx="236">
                  <c:v>2051.3000000000002</c:v>
                </c:pt>
                <c:pt idx="237">
                  <c:v>2051.2399999999998</c:v>
                </c:pt>
                <c:pt idx="238">
                  <c:v>2051.19</c:v>
                </c:pt>
                <c:pt idx="239">
                  <c:v>2051.25</c:v>
                </c:pt>
                <c:pt idx="240">
                  <c:v>2051.27</c:v>
                </c:pt>
                <c:pt idx="241">
                  <c:v>2051.2799999999997</c:v>
                </c:pt>
                <c:pt idx="242">
                  <c:v>2051.23</c:v>
                </c:pt>
                <c:pt idx="243">
                  <c:v>2051.27</c:v>
                </c:pt>
                <c:pt idx="244">
                  <c:v>2051.3200000000002</c:v>
                </c:pt>
                <c:pt idx="245">
                  <c:v>2051.44</c:v>
                </c:pt>
                <c:pt idx="246">
                  <c:v>2051.3700000000022</c:v>
                </c:pt>
                <c:pt idx="247">
                  <c:v>2051.36</c:v>
                </c:pt>
                <c:pt idx="248">
                  <c:v>2051.3200000000002</c:v>
                </c:pt>
                <c:pt idx="249">
                  <c:v>2051.36</c:v>
                </c:pt>
                <c:pt idx="250">
                  <c:v>2051.4100000000012</c:v>
                </c:pt>
                <c:pt idx="251">
                  <c:v>2051.36</c:v>
                </c:pt>
                <c:pt idx="252">
                  <c:v>2051.23</c:v>
                </c:pt>
                <c:pt idx="253">
                  <c:v>2051.1999999999998</c:v>
                </c:pt>
                <c:pt idx="254">
                  <c:v>2051.3100000000022</c:v>
                </c:pt>
                <c:pt idx="255">
                  <c:v>2051.3700000000022</c:v>
                </c:pt>
                <c:pt idx="256">
                  <c:v>2051.4699999999998</c:v>
                </c:pt>
                <c:pt idx="257">
                  <c:v>2051.4499999999998</c:v>
                </c:pt>
                <c:pt idx="258">
                  <c:v>2051.3500000000022</c:v>
                </c:pt>
                <c:pt idx="259">
                  <c:v>2051.23</c:v>
                </c:pt>
                <c:pt idx="260">
                  <c:v>2051.19</c:v>
                </c:pt>
                <c:pt idx="261">
                  <c:v>2051.25</c:v>
                </c:pt>
                <c:pt idx="262">
                  <c:v>2051.29</c:v>
                </c:pt>
                <c:pt idx="263">
                  <c:v>2051.4299999999998</c:v>
                </c:pt>
                <c:pt idx="264">
                  <c:v>2051.4699999999998</c:v>
                </c:pt>
                <c:pt idx="265">
                  <c:v>2051.3500000000022</c:v>
                </c:pt>
                <c:pt idx="266">
                  <c:v>2051.2799999999997</c:v>
                </c:pt>
                <c:pt idx="267">
                  <c:v>2051.3100000000022</c:v>
                </c:pt>
                <c:pt idx="268">
                  <c:v>2051.27</c:v>
                </c:pt>
                <c:pt idx="269">
                  <c:v>2051.2599999999998</c:v>
                </c:pt>
                <c:pt idx="270">
                  <c:v>2051.3200000000002</c:v>
                </c:pt>
                <c:pt idx="271">
                  <c:v>2051.52</c:v>
                </c:pt>
                <c:pt idx="272">
                  <c:v>2051.4899999999998</c:v>
                </c:pt>
                <c:pt idx="273">
                  <c:v>2051.3100000000022</c:v>
                </c:pt>
                <c:pt idx="274">
                  <c:v>2051.3000000000002</c:v>
                </c:pt>
                <c:pt idx="275">
                  <c:v>2051.3100000000022</c:v>
                </c:pt>
                <c:pt idx="276">
                  <c:v>2051.4899999999998</c:v>
                </c:pt>
                <c:pt idx="277">
                  <c:v>2051.65</c:v>
                </c:pt>
                <c:pt idx="278">
                  <c:v>2051.6799999999998</c:v>
                </c:pt>
                <c:pt idx="279">
                  <c:v>2051.62</c:v>
                </c:pt>
                <c:pt idx="280">
                  <c:v>2051.5300000000002</c:v>
                </c:pt>
                <c:pt idx="281">
                  <c:v>2051.29</c:v>
                </c:pt>
                <c:pt idx="282">
                  <c:v>2051.42</c:v>
                </c:pt>
                <c:pt idx="283">
                  <c:v>2051.62</c:v>
                </c:pt>
                <c:pt idx="284">
                  <c:v>2051.7199999999998</c:v>
                </c:pt>
                <c:pt idx="285">
                  <c:v>2051.64</c:v>
                </c:pt>
                <c:pt idx="286">
                  <c:v>2051.52</c:v>
                </c:pt>
                <c:pt idx="287">
                  <c:v>2051.34</c:v>
                </c:pt>
                <c:pt idx="288">
                  <c:v>2051.23</c:v>
                </c:pt>
                <c:pt idx="289">
                  <c:v>2051.3000000000002</c:v>
                </c:pt>
                <c:pt idx="290">
                  <c:v>2051.4499999999998</c:v>
                </c:pt>
                <c:pt idx="291">
                  <c:v>2051.6799999999998</c:v>
                </c:pt>
                <c:pt idx="292">
                  <c:v>2051.8200000000002</c:v>
                </c:pt>
                <c:pt idx="293">
                  <c:v>2051.69</c:v>
                </c:pt>
                <c:pt idx="294">
                  <c:v>2051.46</c:v>
                </c:pt>
                <c:pt idx="295">
                  <c:v>2051.34</c:v>
                </c:pt>
                <c:pt idx="296">
                  <c:v>2051.36</c:v>
                </c:pt>
                <c:pt idx="297">
                  <c:v>2051.4699999999998</c:v>
                </c:pt>
                <c:pt idx="298">
                  <c:v>2051.52</c:v>
                </c:pt>
                <c:pt idx="299">
                  <c:v>2051.5300000000002</c:v>
                </c:pt>
                <c:pt idx="300">
                  <c:v>2051.4299999999998</c:v>
                </c:pt>
                <c:pt idx="301">
                  <c:v>2051.4</c:v>
                </c:pt>
                <c:pt idx="302">
                  <c:v>2051.5300000000002</c:v>
                </c:pt>
                <c:pt idx="303">
                  <c:v>2051.62</c:v>
                </c:pt>
                <c:pt idx="304">
                  <c:v>2051.64</c:v>
                </c:pt>
                <c:pt idx="305">
                  <c:v>2051.6</c:v>
                </c:pt>
                <c:pt idx="306">
                  <c:v>2051.59</c:v>
                </c:pt>
                <c:pt idx="307">
                  <c:v>2051.4899999999998</c:v>
                </c:pt>
                <c:pt idx="308">
                  <c:v>2051.4299999999998</c:v>
                </c:pt>
                <c:pt idx="309">
                  <c:v>2051.3900000000012</c:v>
                </c:pt>
                <c:pt idx="310">
                  <c:v>2051.3900000000012</c:v>
                </c:pt>
                <c:pt idx="311">
                  <c:v>2051.36</c:v>
                </c:pt>
                <c:pt idx="312">
                  <c:v>2051.4100000000012</c:v>
                </c:pt>
                <c:pt idx="313">
                  <c:v>2051.4699999999998</c:v>
                </c:pt>
                <c:pt idx="314">
                  <c:v>2051.38</c:v>
                </c:pt>
                <c:pt idx="315">
                  <c:v>2051.3100000000022</c:v>
                </c:pt>
                <c:pt idx="316">
                  <c:v>2051.3500000000022</c:v>
                </c:pt>
                <c:pt idx="317">
                  <c:v>2051.5</c:v>
                </c:pt>
                <c:pt idx="318">
                  <c:v>2051.5700000000002</c:v>
                </c:pt>
                <c:pt idx="319">
                  <c:v>2051.59</c:v>
                </c:pt>
                <c:pt idx="320">
                  <c:v>2051.69</c:v>
                </c:pt>
                <c:pt idx="321">
                  <c:v>2051.6999999999998</c:v>
                </c:pt>
                <c:pt idx="322">
                  <c:v>2051.42</c:v>
                </c:pt>
                <c:pt idx="323">
                  <c:v>2051.46</c:v>
                </c:pt>
                <c:pt idx="324">
                  <c:v>2051.48</c:v>
                </c:pt>
                <c:pt idx="325">
                  <c:v>2051.46</c:v>
                </c:pt>
                <c:pt idx="326">
                  <c:v>2051.58</c:v>
                </c:pt>
                <c:pt idx="327">
                  <c:v>2051.7199999999998</c:v>
                </c:pt>
                <c:pt idx="328">
                  <c:v>2051.69</c:v>
                </c:pt>
                <c:pt idx="329">
                  <c:v>2051.56</c:v>
                </c:pt>
                <c:pt idx="330">
                  <c:v>2051.42</c:v>
                </c:pt>
                <c:pt idx="331">
                  <c:v>2051.3300000000022</c:v>
                </c:pt>
                <c:pt idx="332">
                  <c:v>2051.46</c:v>
                </c:pt>
                <c:pt idx="333">
                  <c:v>2051.5700000000002</c:v>
                </c:pt>
                <c:pt idx="334">
                  <c:v>2051.54</c:v>
                </c:pt>
                <c:pt idx="335">
                  <c:v>2051.65</c:v>
                </c:pt>
                <c:pt idx="336">
                  <c:v>2051.5300000000002</c:v>
                </c:pt>
                <c:pt idx="337">
                  <c:v>2051.4699999999998</c:v>
                </c:pt>
                <c:pt idx="338">
                  <c:v>2051.3500000000022</c:v>
                </c:pt>
                <c:pt idx="339">
                  <c:v>2051.3900000000012</c:v>
                </c:pt>
                <c:pt idx="340">
                  <c:v>2051.4699999999998</c:v>
                </c:pt>
                <c:pt idx="341">
                  <c:v>2051.67</c:v>
                </c:pt>
                <c:pt idx="342">
                  <c:v>2051.6799999999998</c:v>
                </c:pt>
                <c:pt idx="343">
                  <c:v>2051.7399999999998</c:v>
                </c:pt>
                <c:pt idx="344">
                  <c:v>2052.0700000000002</c:v>
                </c:pt>
                <c:pt idx="345">
                  <c:v>2052.38</c:v>
                </c:pt>
                <c:pt idx="346">
                  <c:v>2052.61</c:v>
                </c:pt>
                <c:pt idx="347">
                  <c:v>2052.77</c:v>
                </c:pt>
                <c:pt idx="348">
                  <c:v>2052.8100000000022</c:v>
                </c:pt>
                <c:pt idx="349">
                  <c:v>2052.7199999999998</c:v>
                </c:pt>
                <c:pt idx="350">
                  <c:v>2052.7199999999998</c:v>
                </c:pt>
                <c:pt idx="351">
                  <c:v>2052.7599999999998</c:v>
                </c:pt>
                <c:pt idx="352">
                  <c:v>2052.84</c:v>
                </c:pt>
                <c:pt idx="353">
                  <c:v>2052.92</c:v>
                </c:pt>
                <c:pt idx="354">
                  <c:v>2052.9499999999998</c:v>
                </c:pt>
                <c:pt idx="355">
                  <c:v>2052.9699999999998</c:v>
                </c:pt>
                <c:pt idx="356">
                  <c:v>2052.9499999999998</c:v>
                </c:pt>
                <c:pt idx="357">
                  <c:v>2052.92</c:v>
                </c:pt>
                <c:pt idx="358">
                  <c:v>2052.7799999999997</c:v>
                </c:pt>
                <c:pt idx="359">
                  <c:v>2052.64</c:v>
                </c:pt>
                <c:pt idx="360">
                  <c:v>2052.5500000000002</c:v>
                </c:pt>
                <c:pt idx="361">
                  <c:v>2052.5300000000002</c:v>
                </c:pt>
                <c:pt idx="362">
                  <c:v>2052.48</c:v>
                </c:pt>
                <c:pt idx="363">
                  <c:v>2052.3500000000022</c:v>
                </c:pt>
                <c:pt idx="364">
                  <c:v>2052.3000000000002</c:v>
                </c:pt>
              </c:numCache>
            </c:numRef>
          </c:yVal>
        </c:ser>
        <c:ser>
          <c:idx val="2"/>
          <c:order val="5"/>
          <c:tx>
            <c:v>Hope Elev 2014</c:v>
          </c:tx>
          <c:spPr>
            <a:ln>
              <a:solidFill>
                <a:schemeClr val="accent6"/>
              </a:solidFill>
              <a:prstDash val="sysDash"/>
            </a:ln>
          </c:spPr>
          <c:marker>
            <c:symbol val="none"/>
          </c:marker>
          <c:xVal>
            <c:numRef>
              <c:f>'db_query (1)'!$J$2187:$J$2308</c:f>
              <c:numCache>
                <c:formatCode>m/d/yyyy</c:formatCode>
                <c:ptCount val="122"/>
                <c:pt idx="0">
                  <c:v>41730</c:v>
                </c:pt>
                <c:pt idx="1">
                  <c:v>41731</c:v>
                </c:pt>
                <c:pt idx="2">
                  <c:v>41732</c:v>
                </c:pt>
                <c:pt idx="3">
                  <c:v>41733</c:v>
                </c:pt>
                <c:pt idx="4">
                  <c:v>41734</c:v>
                </c:pt>
                <c:pt idx="5">
                  <c:v>41735</c:v>
                </c:pt>
                <c:pt idx="6">
                  <c:v>41736</c:v>
                </c:pt>
                <c:pt idx="7">
                  <c:v>41737</c:v>
                </c:pt>
                <c:pt idx="8">
                  <c:v>41738</c:v>
                </c:pt>
                <c:pt idx="9">
                  <c:v>41739</c:v>
                </c:pt>
                <c:pt idx="10">
                  <c:v>41740</c:v>
                </c:pt>
                <c:pt idx="11">
                  <c:v>41741</c:v>
                </c:pt>
                <c:pt idx="12">
                  <c:v>41742</c:v>
                </c:pt>
                <c:pt idx="13">
                  <c:v>41743</c:v>
                </c:pt>
                <c:pt idx="14">
                  <c:v>41744</c:v>
                </c:pt>
                <c:pt idx="15">
                  <c:v>41745</c:v>
                </c:pt>
                <c:pt idx="16">
                  <c:v>41746</c:v>
                </c:pt>
                <c:pt idx="17">
                  <c:v>41747</c:v>
                </c:pt>
                <c:pt idx="18">
                  <c:v>41748</c:v>
                </c:pt>
                <c:pt idx="19">
                  <c:v>41749</c:v>
                </c:pt>
                <c:pt idx="20">
                  <c:v>41750</c:v>
                </c:pt>
                <c:pt idx="21">
                  <c:v>41751</c:v>
                </c:pt>
                <c:pt idx="22">
                  <c:v>41752</c:v>
                </c:pt>
                <c:pt idx="23">
                  <c:v>41753</c:v>
                </c:pt>
                <c:pt idx="24">
                  <c:v>41754</c:v>
                </c:pt>
                <c:pt idx="25">
                  <c:v>41755</c:v>
                </c:pt>
                <c:pt idx="26">
                  <c:v>41756</c:v>
                </c:pt>
                <c:pt idx="27">
                  <c:v>41757</c:v>
                </c:pt>
                <c:pt idx="28">
                  <c:v>41758</c:v>
                </c:pt>
                <c:pt idx="29">
                  <c:v>41759</c:v>
                </c:pt>
                <c:pt idx="30">
                  <c:v>41760</c:v>
                </c:pt>
                <c:pt idx="31">
                  <c:v>41761</c:v>
                </c:pt>
                <c:pt idx="32">
                  <c:v>41762</c:v>
                </c:pt>
                <c:pt idx="33">
                  <c:v>41763</c:v>
                </c:pt>
                <c:pt idx="34">
                  <c:v>41764</c:v>
                </c:pt>
                <c:pt idx="35">
                  <c:v>41765</c:v>
                </c:pt>
                <c:pt idx="36">
                  <c:v>41766</c:v>
                </c:pt>
                <c:pt idx="37">
                  <c:v>41767</c:v>
                </c:pt>
                <c:pt idx="38">
                  <c:v>41768</c:v>
                </c:pt>
                <c:pt idx="39">
                  <c:v>41769</c:v>
                </c:pt>
                <c:pt idx="40">
                  <c:v>41770</c:v>
                </c:pt>
                <c:pt idx="41">
                  <c:v>41771</c:v>
                </c:pt>
                <c:pt idx="42">
                  <c:v>41772</c:v>
                </c:pt>
                <c:pt idx="43">
                  <c:v>41773</c:v>
                </c:pt>
                <c:pt idx="44">
                  <c:v>41774</c:v>
                </c:pt>
                <c:pt idx="45">
                  <c:v>41775</c:v>
                </c:pt>
                <c:pt idx="46">
                  <c:v>41776</c:v>
                </c:pt>
                <c:pt idx="47">
                  <c:v>41777</c:v>
                </c:pt>
                <c:pt idx="48">
                  <c:v>41778</c:v>
                </c:pt>
                <c:pt idx="49">
                  <c:v>41779</c:v>
                </c:pt>
                <c:pt idx="50">
                  <c:v>41780</c:v>
                </c:pt>
                <c:pt idx="51">
                  <c:v>41781</c:v>
                </c:pt>
                <c:pt idx="52">
                  <c:v>41782</c:v>
                </c:pt>
                <c:pt idx="53">
                  <c:v>41783</c:v>
                </c:pt>
                <c:pt idx="54">
                  <c:v>41784</c:v>
                </c:pt>
                <c:pt idx="55">
                  <c:v>41785</c:v>
                </c:pt>
                <c:pt idx="56">
                  <c:v>41786</c:v>
                </c:pt>
                <c:pt idx="57">
                  <c:v>41787</c:v>
                </c:pt>
                <c:pt idx="58">
                  <c:v>41788</c:v>
                </c:pt>
                <c:pt idx="59">
                  <c:v>41789</c:v>
                </c:pt>
                <c:pt idx="60">
                  <c:v>41790</c:v>
                </c:pt>
                <c:pt idx="61">
                  <c:v>41791</c:v>
                </c:pt>
                <c:pt idx="62">
                  <c:v>41792</c:v>
                </c:pt>
                <c:pt idx="63">
                  <c:v>41793</c:v>
                </c:pt>
                <c:pt idx="64">
                  <c:v>41794</c:v>
                </c:pt>
                <c:pt idx="65">
                  <c:v>41795</c:v>
                </c:pt>
                <c:pt idx="66">
                  <c:v>41796</c:v>
                </c:pt>
                <c:pt idx="67">
                  <c:v>41797</c:v>
                </c:pt>
                <c:pt idx="68">
                  <c:v>41798</c:v>
                </c:pt>
                <c:pt idx="69">
                  <c:v>41799</c:v>
                </c:pt>
                <c:pt idx="70">
                  <c:v>41800</c:v>
                </c:pt>
                <c:pt idx="71">
                  <c:v>41801</c:v>
                </c:pt>
                <c:pt idx="72">
                  <c:v>41802</c:v>
                </c:pt>
                <c:pt idx="73">
                  <c:v>41803</c:v>
                </c:pt>
                <c:pt idx="74">
                  <c:v>41804</c:v>
                </c:pt>
                <c:pt idx="75">
                  <c:v>41805</c:v>
                </c:pt>
                <c:pt idx="76">
                  <c:v>41806</c:v>
                </c:pt>
                <c:pt idx="77">
                  <c:v>41807</c:v>
                </c:pt>
                <c:pt idx="78">
                  <c:v>41808</c:v>
                </c:pt>
                <c:pt idx="79">
                  <c:v>41809</c:v>
                </c:pt>
                <c:pt idx="80">
                  <c:v>41810</c:v>
                </c:pt>
                <c:pt idx="81">
                  <c:v>41811</c:v>
                </c:pt>
                <c:pt idx="82">
                  <c:v>41812</c:v>
                </c:pt>
                <c:pt idx="83">
                  <c:v>41813</c:v>
                </c:pt>
                <c:pt idx="84">
                  <c:v>41814</c:v>
                </c:pt>
                <c:pt idx="85">
                  <c:v>41815</c:v>
                </c:pt>
                <c:pt idx="86">
                  <c:v>41816</c:v>
                </c:pt>
                <c:pt idx="87">
                  <c:v>41817</c:v>
                </c:pt>
                <c:pt idx="88">
                  <c:v>41818</c:v>
                </c:pt>
                <c:pt idx="89">
                  <c:v>41819</c:v>
                </c:pt>
                <c:pt idx="90">
                  <c:v>41820</c:v>
                </c:pt>
                <c:pt idx="91">
                  <c:v>41821</c:v>
                </c:pt>
                <c:pt idx="92">
                  <c:v>41822</c:v>
                </c:pt>
                <c:pt idx="93">
                  <c:v>41823</c:v>
                </c:pt>
                <c:pt idx="94">
                  <c:v>41824</c:v>
                </c:pt>
                <c:pt idx="95">
                  <c:v>41825</c:v>
                </c:pt>
                <c:pt idx="96">
                  <c:v>41826</c:v>
                </c:pt>
                <c:pt idx="97">
                  <c:v>41827</c:v>
                </c:pt>
                <c:pt idx="98">
                  <c:v>41828</c:v>
                </c:pt>
                <c:pt idx="99">
                  <c:v>41829</c:v>
                </c:pt>
                <c:pt idx="100">
                  <c:v>41830</c:v>
                </c:pt>
                <c:pt idx="101">
                  <c:v>41831</c:v>
                </c:pt>
                <c:pt idx="102">
                  <c:v>41832</c:v>
                </c:pt>
                <c:pt idx="103">
                  <c:v>41833</c:v>
                </c:pt>
                <c:pt idx="104">
                  <c:v>41834</c:v>
                </c:pt>
                <c:pt idx="105">
                  <c:v>41835</c:v>
                </c:pt>
                <c:pt idx="106">
                  <c:v>41836</c:v>
                </c:pt>
                <c:pt idx="107">
                  <c:v>41837</c:v>
                </c:pt>
                <c:pt idx="108">
                  <c:v>41838</c:v>
                </c:pt>
                <c:pt idx="109">
                  <c:v>41839</c:v>
                </c:pt>
                <c:pt idx="110">
                  <c:v>41840</c:v>
                </c:pt>
                <c:pt idx="111">
                  <c:v>41841</c:v>
                </c:pt>
                <c:pt idx="112">
                  <c:v>41842</c:v>
                </c:pt>
                <c:pt idx="113">
                  <c:v>41843</c:v>
                </c:pt>
                <c:pt idx="114">
                  <c:v>41844</c:v>
                </c:pt>
                <c:pt idx="115">
                  <c:v>41845</c:v>
                </c:pt>
                <c:pt idx="116">
                  <c:v>41846</c:v>
                </c:pt>
                <c:pt idx="117">
                  <c:v>41847</c:v>
                </c:pt>
                <c:pt idx="118">
                  <c:v>41848</c:v>
                </c:pt>
                <c:pt idx="119">
                  <c:v>41849</c:v>
                </c:pt>
                <c:pt idx="120">
                  <c:v>41850</c:v>
                </c:pt>
                <c:pt idx="121">
                  <c:v>41851</c:v>
                </c:pt>
              </c:numCache>
            </c:numRef>
          </c:xVal>
          <c:yVal>
            <c:numRef>
              <c:f>'db_query (1)'!$M$2187:$M$2308</c:f>
              <c:numCache>
                <c:formatCode>General</c:formatCode>
                <c:ptCount val="122"/>
                <c:pt idx="0">
                  <c:v>2052.3000000000002</c:v>
                </c:pt>
                <c:pt idx="1">
                  <c:v>2052.3000000000002</c:v>
                </c:pt>
                <c:pt idx="2">
                  <c:v>2052.2799999999997</c:v>
                </c:pt>
                <c:pt idx="3">
                  <c:v>2052.36</c:v>
                </c:pt>
                <c:pt idx="4">
                  <c:v>2052.4699999999998</c:v>
                </c:pt>
                <c:pt idx="5">
                  <c:v>2052.46</c:v>
                </c:pt>
                <c:pt idx="6">
                  <c:v>2052.48</c:v>
                </c:pt>
                <c:pt idx="7">
                  <c:v>2052.52</c:v>
                </c:pt>
                <c:pt idx="8">
                  <c:v>2052.58</c:v>
                </c:pt>
                <c:pt idx="9">
                  <c:v>2052.64</c:v>
                </c:pt>
                <c:pt idx="10">
                  <c:v>2052.7799999999997</c:v>
                </c:pt>
                <c:pt idx="11">
                  <c:v>2052.9699999999998</c:v>
                </c:pt>
                <c:pt idx="12">
                  <c:v>2053.11</c:v>
                </c:pt>
                <c:pt idx="13">
                  <c:v>2053.23</c:v>
                </c:pt>
                <c:pt idx="14">
                  <c:v>2053.3000000000002</c:v>
                </c:pt>
                <c:pt idx="15">
                  <c:v>2053.3700000000022</c:v>
                </c:pt>
                <c:pt idx="16">
                  <c:v>2053.3000000000002</c:v>
                </c:pt>
                <c:pt idx="17">
                  <c:v>2053.3900000000012</c:v>
                </c:pt>
                <c:pt idx="18">
                  <c:v>2053.48</c:v>
                </c:pt>
                <c:pt idx="19">
                  <c:v>2053.63</c:v>
                </c:pt>
                <c:pt idx="20">
                  <c:v>2053.6999999999998</c:v>
                </c:pt>
                <c:pt idx="21">
                  <c:v>2053.7799999999997</c:v>
                </c:pt>
                <c:pt idx="22">
                  <c:v>2053.9</c:v>
                </c:pt>
                <c:pt idx="23">
                  <c:v>2053.98</c:v>
                </c:pt>
                <c:pt idx="24">
                  <c:v>2054.14</c:v>
                </c:pt>
                <c:pt idx="25">
                  <c:v>2054.2799999999997</c:v>
                </c:pt>
                <c:pt idx="26">
                  <c:v>2054.4299999999998</c:v>
                </c:pt>
                <c:pt idx="27">
                  <c:v>2054.59</c:v>
                </c:pt>
                <c:pt idx="28">
                  <c:v>2054.6799999999998</c:v>
                </c:pt>
                <c:pt idx="29">
                  <c:v>2054.79</c:v>
                </c:pt>
                <c:pt idx="30">
                  <c:v>2054.9699999999998</c:v>
                </c:pt>
                <c:pt idx="31">
                  <c:v>2055.1</c:v>
                </c:pt>
                <c:pt idx="32">
                  <c:v>2055.06</c:v>
                </c:pt>
                <c:pt idx="33">
                  <c:v>2055.08</c:v>
                </c:pt>
                <c:pt idx="34">
                  <c:v>2055.38</c:v>
                </c:pt>
                <c:pt idx="35">
                  <c:v>2055.79</c:v>
                </c:pt>
                <c:pt idx="36">
                  <c:v>2056.15</c:v>
                </c:pt>
                <c:pt idx="37">
                  <c:v>2056.4699999999998</c:v>
                </c:pt>
                <c:pt idx="38">
                  <c:v>2056.67</c:v>
                </c:pt>
                <c:pt idx="39">
                  <c:v>2056.8200000000002</c:v>
                </c:pt>
                <c:pt idx="40">
                  <c:v>2057</c:v>
                </c:pt>
                <c:pt idx="41">
                  <c:v>2057</c:v>
                </c:pt>
                <c:pt idx="42">
                  <c:v>2057.0300000000002</c:v>
                </c:pt>
                <c:pt idx="43">
                  <c:v>2057.04</c:v>
                </c:pt>
                <c:pt idx="44">
                  <c:v>2056.94</c:v>
                </c:pt>
                <c:pt idx="45">
                  <c:v>2056.9</c:v>
                </c:pt>
                <c:pt idx="46">
                  <c:v>2056.9899999999998</c:v>
                </c:pt>
                <c:pt idx="47">
                  <c:v>2057.0700000000002</c:v>
                </c:pt>
                <c:pt idx="48">
                  <c:v>2057.3100000000022</c:v>
                </c:pt>
                <c:pt idx="49">
                  <c:v>2057.5300000000002</c:v>
                </c:pt>
                <c:pt idx="50">
                  <c:v>2057.7199999999998</c:v>
                </c:pt>
                <c:pt idx="51">
                  <c:v>2057.9100000000012</c:v>
                </c:pt>
                <c:pt idx="52">
                  <c:v>2058.09</c:v>
                </c:pt>
                <c:pt idx="53">
                  <c:v>2058.4100000000012</c:v>
                </c:pt>
                <c:pt idx="54">
                  <c:v>2058.8100000000022</c:v>
                </c:pt>
                <c:pt idx="55">
                  <c:v>2059.15</c:v>
                </c:pt>
                <c:pt idx="56">
                  <c:v>2059.5500000000002</c:v>
                </c:pt>
                <c:pt idx="57">
                  <c:v>2060</c:v>
                </c:pt>
                <c:pt idx="58">
                  <c:v>2060.2799999999997</c:v>
                </c:pt>
                <c:pt idx="59">
                  <c:v>2060.5300000000002</c:v>
                </c:pt>
                <c:pt idx="60">
                  <c:v>2060.6799999999998</c:v>
                </c:pt>
                <c:pt idx="61">
                  <c:v>2060.8000000000002</c:v>
                </c:pt>
                <c:pt idx="62">
                  <c:v>2060.84</c:v>
                </c:pt>
                <c:pt idx="63">
                  <c:v>2060.8700000000022</c:v>
                </c:pt>
                <c:pt idx="64">
                  <c:v>2060.9</c:v>
                </c:pt>
                <c:pt idx="65">
                  <c:v>2060.8900000000012</c:v>
                </c:pt>
                <c:pt idx="66">
                  <c:v>2060.71</c:v>
                </c:pt>
                <c:pt idx="67">
                  <c:v>2060.5700000000002</c:v>
                </c:pt>
                <c:pt idx="68">
                  <c:v>2060.3900000000012</c:v>
                </c:pt>
                <c:pt idx="69">
                  <c:v>2060.1999999999998</c:v>
                </c:pt>
                <c:pt idx="70">
                  <c:v>2060</c:v>
                </c:pt>
                <c:pt idx="71">
                  <c:v>2059.92</c:v>
                </c:pt>
                <c:pt idx="72">
                  <c:v>2060.0300000000002</c:v>
                </c:pt>
                <c:pt idx="73">
                  <c:v>2060.23</c:v>
                </c:pt>
                <c:pt idx="74">
                  <c:v>2060.4499999999998</c:v>
                </c:pt>
                <c:pt idx="75">
                  <c:v>2060.66</c:v>
                </c:pt>
                <c:pt idx="76">
                  <c:v>2060.84</c:v>
                </c:pt>
                <c:pt idx="77">
                  <c:v>2061</c:v>
                </c:pt>
                <c:pt idx="78">
                  <c:v>2061.19</c:v>
                </c:pt>
                <c:pt idx="79">
                  <c:v>2061.19</c:v>
                </c:pt>
                <c:pt idx="80">
                  <c:v>2061.23</c:v>
                </c:pt>
                <c:pt idx="81">
                  <c:v>2061.36</c:v>
                </c:pt>
                <c:pt idx="82">
                  <c:v>2061.61</c:v>
                </c:pt>
                <c:pt idx="83">
                  <c:v>2061.77</c:v>
                </c:pt>
                <c:pt idx="84">
                  <c:v>2061.9</c:v>
                </c:pt>
                <c:pt idx="85">
                  <c:v>2061.98</c:v>
                </c:pt>
                <c:pt idx="86">
                  <c:v>2061.9699999999998</c:v>
                </c:pt>
                <c:pt idx="87">
                  <c:v>2062.1</c:v>
                </c:pt>
                <c:pt idx="88">
                  <c:v>2062.25</c:v>
                </c:pt>
                <c:pt idx="89">
                  <c:v>2062.3700000000022</c:v>
                </c:pt>
                <c:pt idx="90">
                  <c:v>2062.42</c:v>
                </c:pt>
                <c:pt idx="91">
                  <c:v>2062.36</c:v>
                </c:pt>
                <c:pt idx="92">
                  <c:v>2062.34</c:v>
                </c:pt>
                <c:pt idx="93">
                  <c:v>2062.38</c:v>
                </c:pt>
                <c:pt idx="94">
                  <c:v>2062.4499999999998</c:v>
                </c:pt>
                <c:pt idx="95">
                  <c:v>2062.4899999999998</c:v>
                </c:pt>
                <c:pt idx="96">
                  <c:v>2062.4100000000012</c:v>
                </c:pt>
                <c:pt idx="97">
                  <c:v>2062.38</c:v>
                </c:pt>
                <c:pt idx="98">
                  <c:v>2062.4100000000012</c:v>
                </c:pt>
                <c:pt idx="99">
                  <c:v>2062.5100000000002</c:v>
                </c:pt>
                <c:pt idx="100">
                  <c:v>2062.38</c:v>
                </c:pt>
                <c:pt idx="101">
                  <c:v>2062.3300000000022</c:v>
                </c:pt>
                <c:pt idx="102">
                  <c:v>2062.36</c:v>
                </c:pt>
                <c:pt idx="103">
                  <c:v>2062.3900000000012</c:v>
                </c:pt>
                <c:pt idx="104">
                  <c:v>2062.3900000000012</c:v>
                </c:pt>
                <c:pt idx="105">
                  <c:v>2062.3700000000022</c:v>
                </c:pt>
                <c:pt idx="106">
                  <c:v>2062.38</c:v>
                </c:pt>
                <c:pt idx="107">
                  <c:v>2062.34</c:v>
                </c:pt>
                <c:pt idx="108">
                  <c:v>2062.2799999999997</c:v>
                </c:pt>
                <c:pt idx="109">
                  <c:v>2062.2599999999998</c:v>
                </c:pt>
                <c:pt idx="110">
                  <c:v>2062.3000000000002</c:v>
                </c:pt>
                <c:pt idx="111">
                  <c:v>2062.2799999999997</c:v>
                </c:pt>
                <c:pt idx="112">
                  <c:v>2062.3000000000002</c:v>
                </c:pt>
                <c:pt idx="113">
                  <c:v>2062.2599999999998</c:v>
                </c:pt>
                <c:pt idx="114">
                  <c:v>2062.21</c:v>
                </c:pt>
                <c:pt idx="115">
                  <c:v>2062.27</c:v>
                </c:pt>
                <c:pt idx="116">
                  <c:v>2062.36</c:v>
                </c:pt>
                <c:pt idx="117">
                  <c:v>2062.36</c:v>
                </c:pt>
                <c:pt idx="118">
                  <c:v>2062.3300000000022</c:v>
                </c:pt>
                <c:pt idx="119">
                  <c:v>2062.27</c:v>
                </c:pt>
                <c:pt idx="120">
                  <c:v>2062.2599999999998</c:v>
                </c:pt>
                <c:pt idx="121">
                  <c:v>2062.2799999999997</c:v>
                </c:pt>
              </c:numCache>
            </c:numRef>
          </c:yVal>
        </c:ser>
        <c:axId val="81722368"/>
        <c:axId val="79852288"/>
      </c:scatterChart>
      <c:scatterChart>
        <c:scatterStyle val="lineMarker"/>
        <c:ser>
          <c:idx val="4"/>
          <c:order val="2"/>
          <c:tx>
            <c:v>ALF flow 2013</c:v>
          </c:tx>
          <c:spPr>
            <a:ln>
              <a:solidFill>
                <a:srgbClr val="C00000"/>
              </a:solidFill>
              <a:prstDash val="sysDash"/>
            </a:ln>
          </c:spPr>
          <c:marker>
            <c:symbol val="none"/>
          </c:marker>
          <c:xVal>
            <c:numRef>
              <c:f>'db_query (1)'!$J$2187:$J$2308</c:f>
              <c:numCache>
                <c:formatCode>m/d/yyyy</c:formatCode>
                <c:ptCount val="122"/>
                <c:pt idx="0">
                  <c:v>41730</c:v>
                </c:pt>
                <c:pt idx="1">
                  <c:v>41731</c:v>
                </c:pt>
                <c:pt idx="2">
                  <c:v>41732</c:v>
                </c:pt>
                <c:pt idx="3">
                  <c:v>41733</c:v>
                </c:pt>
                <c:pt idx="4">
                  <c:v>41734</c:v>
                </c:pt>
                <c:pt idx="5">
                  <c:v>41735</c:v>
                </c:pt>
                <c:pt idx="6">
                  <c:v>41736</c:v>
                </c:pt>
                <c:pt idx="7">
                  <c:v>41737</c:v>
                </c:pt>
                <c:pt idx="8">
                  <c:v>41738</c:v>
                </c:pt>
                <c:pt idx="9">
                  <c:v>41739</c:v>
                </c:pt>
                <c:pt idx="10">
                  <c:v>41740</c:v>
                </c:pt>
                <c:pt idx="11">
                  <c:v>41741</c:v>
                </c:pt>
                <c:pt idx="12">
                  <c:v>41742</c:v>
                </c:pt>
                <c:pt idx="13">
                  <c:v>41743</c:v>
                </c:pt>
                <c:pt idx="14">
                  <c:v>41744</c:v>
                </c:pt>
                <c:pt idx="15">
                  <c:v>41745</c:v>
                </c:pt>
                <c:pt idx="16">
                  <c:v>41746</c:v>
                </c:pt>
                <c:pt idx="17">
                  <c:v>41747</c:v>
                </c:pt>
                <c:pt idx="18">
                  <c:v>41748</c:v>
                </c:pt>
                <c:pt idx="19">
                  <c:v>41749</c:v>
                </c:pt>
                <c:pt idx="20">
                  <c:v>41750</c:v>
                </c:pt>
                <c:pt idx="21">
                  <c:v>41751</c:v>
                </c:pt>
                <c:pt idx="22">
                  <c:v>41752</c:v>
                </c:pt>
                <c:pt idx="23">
                  <c:v>41753</c:v>
                </c:pt>
                <c:pt idx="24">
                  <c:v>41754</c:v>
                </c:pt>
                <c:pt idx="25">
                  <c:v>41755</c:v>
                </c:pt>
                <c:pt idx="26">
                  <c:v>41756</c:v>
                </c:pt>
                <c:pt idx="27">
                  <c:v>41757</c:v>
                </c:pt>
                <c:pt idx="28">
                  <c:v>41758</c:v>
                </c:pt>
                <c:pt idx="29">
                  <c:v>41759</c:v>
                </c:pt>
                <c:pt idx="30">
                  <c:v>41760</c:v>
                </c:pt>
                <c:pt idx="31">
                  <c:v>41761</c:v>
                </c:pt>
                <c:pt idx="32">
                  <c:v>41762</c:v>
                </c:pt>
                <c:pt idx="33">
                  <c:v>41763</c:v>
                </c:pt>
                <c:pt idx="34">
                  <c:v>41764</c:v>
                </c:pt>
                <c:pt idx="35">
                  <c:v>41765</c:v>
                </c:pt>
                <c:pt idx="36">
                  <c:v>41766</c:v>
                </c:pt>
                <c:pt idx="37">
                  <c:v>41767</c:v>
                </c:pt>
                <c:pt idx="38">
                  <c:v>41768</c:v>
                </c:pt>
                <c:pt idx="39">
                  <c:v>41769</c:v>
                </c:pt>
                <c:pt idx="40">
                  <c:v>41770</c:v>
                </c:pt>
                <c:pt idx="41">
                  <c:v>41771</c:v>
                </c:pt>
                <c:pt idx="42">
                  <c:v>41772</c:v>
                </c:pt>
                <c:pt idx="43">
                  <c:v>41773</c:v>
                </c:pt>
                <c:pt idx="44">
                  <c:v>41774</c:v>
                </c:pt>
                <c:pt idx="45">
                  <c:v>41775</c:v>
                </c:pt>
                <c:pt idx="46">
                  <c:v>41776</c:v>
                </c:pt>
                <c:pt idx="47">
                  <c:v>41777</c:v>
                </c:pt>
                <c:pt idx="48">
                  <c:v>41778</c:v>
                </c:pt>
                <c:pt idx="49">
                  <c:v>41779</c:v>
                </c:pt>
                <c:pt idx="50">
                  <c:v>41780</c:v>
                </c:pt>
                <c:pt idx="51">
                  <c:v>41781</c:v>
                </c:pt>
                <c:pt idx="52">
                  <c:v>41782</c:v>
                </c:pt>
                <c:pt idx="53">
                  <c:v>41783</c:v>
                </c:pt>
                <c:pt idx="54">
                  <c:v>41784</c:v>
                </c:pt>
                <c:pt idx="55">
                  <c:v>41785</c:v>
                </c:pt>
                <c:pt idx="56">
                  <c:v>41786</c:v>
                </c:pt>
                <c:pt idx="57">
                  <c:v>41787</c:v>
                </c:pt>
                <c:pt idx="58">
                  <c:v>41788</c:v>
                </c:pt>
                <c:pt idx="59">
                  <c:v>41789</c:v>
                </c:pt>
                <c:pt idx="60">
                  <c:v>41790</c:v>
                </c:pt>
                <c:pt idx="61">
                  <c:v>41791</c:v>
                </c:pt>
                <c:pt idx="62">
                  <c:v>41792</c:v>
                </c:pt>
                <c:pt idx="63">
                  <c:v>41793</c:v>
                </c:pt>
                <c:pt idx="64">
                  <c:v>41794</c:v>
                </c:pt>
                <c:pt idx="65">
                  <c:v>41795</c:v>
                </c:pt>
                <c:pt idx="66">
                  <c:v>41796</c:v>
                </c:pt>
                <c:pt idx="67">
                  <c:v>41797</c:v>
                </c:pt>
                <c:pt idx="68">
                  <c:v>41798</c:v>
                </c:pt>
                <c:pt idx="69">
                  <c:v>41799</c:v>
                </c:pt>
                <c:pt idx="70">
                  <c:v>41800</c:v>
                </c:pt>
                <c:pt idx="71">
                  <c:v>41801</c:v>
                </c:pt>
                <c:pt idx="72">
                  <c:v>41802</c:v>
                </c:pt>
                <c:pt idx="73">
                  <c:v>41803</c:v>
                </c:pt>
                <c:pt idx="74">
                  <c:v>41804</c:v>
                </c:pt>
                <c:pt idx="75">
                  <c:v>41805</c:v>
                </c:pt>
                <c:pt idx="76">
                  <c:v>41806</c:v>
                </c:pt>
                <c:pt idx="77">
                  <c:v>41807</c:v>
                </c:pt>
                <c:pt idx="78">
                  <c:v>41808</c:v>
                </c:pt>
                <c:pt idx="79">
                  <c:v>41809</c:v>
                </c:pt>
                <c:pt idx="80">
                  <c:v>41810</c:v>
                </c:pt>
                <c:pt idx="81">
                  <c:v>41811</c:v>
                </c:pt>
                <c:pt idx="82">
                  <c:v>41812</c:v>
                </c:pt>
                <c:pt idx="83">
                  <c:v>41813</c:v>
                </c:pt>
                <c:pt idx="84">
                  <c:v>41814</c:v>
                </c:pt>
                <c:pt idx="85">
                  <c:v>41815</c:v>
                </c:pt>
                <c:pt idx="86">
                  <c:v>41816</c:v>
                </c:pt>
                <c:pt idx="87">
                  <c:v>41817</c:v>
                </c:pt>
                <c:pt idx="88">
                  <c:v>41818</c:v>
                </c:pt>
                <c:pt idx="89">
                  <c:v>41819</c:v>
                </c:pt>
                <c:pt idx="90">
                  <c:v>41820</c:v>
                </c:pt>
                <c:pt idx="91">
                  <c:v>41821</c:v>
                </c:pt>
                <c:pt idx="92">
                  <c:v>41822</c:v>
                </c:pt>
                <c:pt idx="93">
                  <c:v>41823</c:v>
                </c:pt>
                <c:pt idx="94">
                  <c:v>41824</c:v>
                </c:pt>
                <c:pt idx="95">
                  <c:v>41825</c:v>
                </c:pt>
                <c:pt idx="96">
                  <c:v>41826</c:v>
                </c:pt>
                <c:pt idx="97">
                  <c:v>41827</c:v>
                </c:pt>
                <c:pt idx="98">
                  <c:v>41828</c:v>
                </c:pt>
                <c:pt idx="99">
                  <c:v>41829</c:v>
                </c:pt>
                <c:pt idx="100">
                  <c:v>41830</c:v>
                </c:pt>
                <c:pt idx="101">
                  <c:v>41831</c:v>
                </c:pt>
                <c:pt idx="102">
                  <c:v>41832</c:v>
                </c:pt>
                <c:pt idx="103">
                  <c:v>41833</c:v>
                </c:pt>
                <c:pt idx="104">
                  <c:v>41834</c:v>
                </c:pt>
                <c:pt idx="105">
                  <c:v>41835</c:v>
                </c:pt>
                <c:pt idx="106">
                  <c:v>41836</c:v>
                </c:pt>
                <c:pt idx="107">
                  <c:v>41837</c:v>
                </c:pt>
                <c:pt idx="108">
                  <c:v>41838</c:v>
                </c:pt>
                <c:pt idx="109">
                  <c:v>41839</c:v>
                </c:pt>
                <c:pt idx="110">
                  <c:v>41840</c:v>
                </c:pt>
                <c:pt idx="111">
                  <c:v>41841</c:v>
                </c:pt>
                <c:pt idx="112">
                  <c:v>41842</c:v>
                </c:pt>
                <c:pt idx="113">
                  <c:v>41843</c:v>
                </c:pt>
                <c:pt idx="114">
                  <c:v>41844</c:v>
                </c:pt>
                <c:pt idx="115">
                  <c:v>41845</c:v>
                </c:pt>
                <c:pt idx="116">
                  <c:v>41846</c:v>
                </c:pt>
                <c:pt idx="117">
                  <c:v>41847</c:v>
                </c:pt>
                <c:pt idx="118">
                  <c:v>41848</c:v>
                </c:pt>
                <c:pt idx="119">
                  <c:v>41849</c:v>
                </c:pt>
                <c:pt idx="120">
                  <c:v>41850</c:v>
                </c:pt>
                <c:pt idx="121">
                  <c:v>41851</c:v>
                </c:pt>
              </c:numCache>
            </c:numRef>
          </c:xVal>
          <c:yVal>
            <c:numRef>
              <c:f>'db_query (1)'!$L$1822:$L$2186</c:f>
              <c:numCache>
                <c:formatCode>General</c:formatCode>
                <c:ptCount val="365"/>
                <c:pt idx="0">
                  <c:v>13.5</c:v>
                </c:pt>
                <c:pt idx="1">
                  <c:v>17.8</c:v>
                </c:pt>
                <c:pt idx="2">
                  <c:v>20.2</c:v>
                </c:pt>
                <c:pt idx="3">
                  <c:v>23.7</c:v>
                </c:pt>
                <c:pt idx="4">
                  <c:v>28.9</c:v>
                </c:pt>
                <c:pt idx="5">
                  <c:v>33.300000000000004</c:v>
                </c:pt>
                <c:pt idx="6">
                  <c:v>34.6</c:v>
                </c:pt>
                <c:pt idx="7">
                  <c:v>37.200000000000003</c:v>
                </c:pt>
                <c:pt idx="8">
                  <c:v>41.4</c:v>
                </c:pt>
                <c:pt idx="9">
                  <c:v>41.6</c:v>
                </c:pt>
                <c:pt idx="10">
                  <c:v>34.1</c:v>
                </c:pt>
                <c:pt idx="11">
                  <c:v>35</c:v>
                </c:pt>
                <c:pt idx="12">
                  <c:v>32.800000000000004</c:v>
                </c:pt>
                <c:pt idx="13">
                  <c:v>40.1</c:v>
                </c:pt>
                <c:pt idx="14">
                  <c:v>32</c:v>
                </c:pt>
                <c:pt idx="15">
                  <c:v>34.1</c:v>
                </c:pt>
                <c:pt idx="16">
                  <c:v>31.6</c:v>
                </c:pt>
                <c:pt idx="17">
                  <c:v>35.1</c:v>
                </c:pt>
                <c:pt idx="18">
                  <c:v>33.4</c:v>
                </c:pt>
                <c:pt idx="19">
                  <c:v>32.300000000000004</c:v>
                </c:pt>
                <c:pt idx="20">
                  <c:v>34.6</c:v>
                </c:pt>
                <c:pt idx="21">
                  <c:v>30.5</c:v>
                </c:pt>
                <c:pt idx="22">
                  <c:v>32.4</c:v>
                </c:pt>
                <c:pt idx="23">
                  <c:v>35.200000000000003</c:v>
                </c:pt>
                <c:pt idx="24">
                  <c:v>35.700000000000003</c:v>
                </c:pt>
                <c:pt idx="25">
                  <c:v>35.6</c:v>
                </c:pt>
                <c:pt idx="26">
                  <c:v>35.200000000000003</c:v>
                </c:pt>
                <c:pt idx="27">
                  <c:v>34.300000000000004</c:v>
                </c:pt>
                <c:pt idx="28">
                  <c:v>33.5</c:v>
                </c:pt>
                <c:pt idx="29">
                  <c:v>35.800000000000004</c:v>
                </c:pt>
                <c:pt idx="30">
                  <c:v>36.6</c:v>
                </c:pt>
                <c:pt idx="31">
                  <c:v>39.800000000000004</c:v>
                </c:pt>
                <c:pt idx="32">
                  <c:v>39.4</c:v>
                </c:pt>
                <c:pt idx="33">
                  <c:v>35.9</c:v>
                </c:pt>
                <c:pt idx="34">
                  <c:v>36.800000000000004</c:v>
                </c:pt>
                <c:pt idx="35">
                  <c:v>35.800000000000004</c:v>
                </c:pt>
                <c:pt idx="36">
                  <c:v>36.700000000000003</c:v>
                </c:pt>
                <c:pt idx="37">
                  <c:v>40.800000000000004</c:v>
                </c:pt>
                <c:pt idx="38">
                  <c:v>45</c:v>
                </c:pt>
                <c:pt idx="39">
                  <c:v>48</c:v>
                </c:pt>
                <c:pt idx="40">
                  <c:v>50.1</c:v>
                </c:pt>
                <c:pt idx="41">
                  <c:v>54.5</c:v>
                </c:pt>
                <c:pt idx="42">
                  <c:v>70.3</c:v>
                </c:pt>
                <c:pt idx="43">
                  <c:v>76.599999999999994</c:v>
                </c:pt>
                <c:pt idx="44">
                  <c:v>81.599999999999994</c:v>
                </c:pt>
                <c:pt idx="45">
                  <c:v>84</c:v>
                </c:pt>
                <c:pt idx="46">
                  <c:v>82.3</c:v>
                </c:pt>
                <c:pt idx="47">
                  <c:v>82.9</c:v>
                </c:pt>
                <c:pt idx="48">
                  <c:v>75.5</c:v>
                </c:pt>
                <c:pt idx="49">
                  <c:v>73.8</c:v>
                </c:pt>
                <c:pt idx="50">
                  <c:v>72</c:v>
                </c:pt>
                <c:pt idx="51">
                  <c:v>66.5</c:v>
                </c:pt>
                <c:pt idx="52">
                  <c:v>68.3</c:v>
                </c:pt>
                <c:pt idx="53">
                  <c:v>78.5</c:v>
                </c:pt>
                <c:pt idx="54">
                  <c:v>75.3</c:v>
                </c:pt>
                <c:pt idx="55">
                  <c:v>72.7</c:v>
                </c:pt>
                <c:pt idx="56">
                  <c:v>70.900000000000006</c:v>
                </c:pt>
                <c:pt idx="57">
                  <c:v>70</c:v>
                </c:pt>
                <c:pt idx="58">
                  <c:v>65.2</c:v>
                </c:pt>
                <c:pt idx="59">
                  <c:v>68.599999999999994</c:v>
                </c:pt>
                <c:pt idx="60">
                  <c:v>70.099999999999994</c:v>
                </c:pt>
                <c:pt idx="61">
                  <c:v>70.599999999999994</c:v>
                </c:pt>
                <c:pt idx="62">
                  <c:v>66.2</c:v>
                </c:pt>
                <c:pt idx="63">
                  <c:v>66.599999999999994</c:v>
                </c:pt>
                <c:pt idx="64">
                  <c:v>63.1</c:v>
                </c:pt>
                <c:pt idx="65">
                  <c:v>61.8</c:v>
                </c:pt>
                <c:pt idx="66">
                  <c:v>59.4</c:v>
                </c:pt>
                <c:pt idx="67">
                  <c:v>55.9</c:v>
                </c:pt>
                <c:pt idx="68">
                  <c:v>55.3</c:v>
                </c:pt>
                <c:pt idx="69">
                  <c:v>55.1</c:v>
                </c:pt>
                <c:pt idx="70">
                  <c:v>54.3</c:v>
                </c:pt>
                <c:pt idx="71">
                  <c:v>51.7</c:v>
                </c:pt>
                <c:pt idx="72">
                  <c:v>51.8</c:v>
                </c:pt>
                <c:pt idx="73">
                  <c:v>51</c:v>
                </c:pt>
                <c:pt idx="74">
                  <c:v>52.2</c:v>
                </c:pt>
                <c:pt idx="75">
                  <c:v>43.2</c:v>
                </c:pt>
                <c:pt idx="76">
                  <c:v>42.8</c:v>
                </c:pt>
                <c:pt idx="77">
                  <c:v>44.1</c:v>
                </c:pt>
                <c:pt idx="78">
                  <c:v>45.2</c:v>
                </c:pt>
                <c:pt idx="79">
                  <c:v>43.5</c:v>
                </c:pt>
                <c:pt idx="80">
                  <c:v>40.4</c:v>
                </c:pt>
                <c:pt idx="81">
                  <c:v>47.6</c:v>
                </c:pt>
                <c:pt idx="82">
                  <c:v>53.3</c:v>
                </c:pt>
                <c:pt idx="83">
                  <c:v>48.7</c:v>
                </c:pt>
                <c:pt idx="84">
                  <c:v>53.7</c:v>
                </c:pt>
                <c:pt idx="85">
                  <c:v>57.3</c:v>
                </c:pt>
                <c:pt idx="86">
                  <c:v>57</c:v>
                </c:pt>
                <c:pt idx="87">
                  <c:v>54.3</c:v>
                </c:pt>
                <c:pt idx="88">
                  <c:v>45.9</c:v>
                </c:pt>
                <c:pt idx="89">
                  <c:v>42.8</c:v>
                </c:pt>
                <c:pt idx="90">
                  <c:v>42.4</c:v>
                </c:pt>
                <c:pt idx="91">
                  <c:v>42</c:v>
                </c:pt>
                <c:pt idx="92">
                  <c:v>41.9</c:v>
                </c:pt>
                <c:pt idx="93">
                  <c:v>37.300000000000004</c:v>
                </c:pt>
                <c:pt idx="94">
                  <c:v>40.6</c:v>
                </c:pt>
                <c:pt idx="95">
                  <c:v>38.5</c:v>
                </c:pt>
                <c:pt idx="96">
                  <c:v>30</c:v>
                </c:pt>
                <c:pt idx="97">
                  <c:v>29.8</c:v>
                </c:pt>
                <c:pt idx="98">
                  <c:v>28.9</c:v>
                </c:pt>
                <c:pt idx="99">
                  <c:v>27.5</c:v>
                </c:pt>
                <c:pt idx="100">
                  <c:v>25.2</c:v>
                </c:pt>
                <c:pt idx="101">
                  <c:v>26</c:v>
                </c:pt>
                <c:pt idx="102">
                  <c:v>24.4</c:v>
                </c:pt>
                <c:pt idx="103">
                  <c:v>22</c:v>
                </c:pt>
                <c:pt idx="104">
                  <c:v>17.8</c:v>
                </c:pt>
                <c:pt idx="105">
                  <c:v>17.5</c:v>
                </c:pt>
                <c:pt idx="106">
                  <c:v>19.399999999999999</c:v>
                </c:pt>
                <c:pt idx="107">
                  <c:v>18.399999999999999</c:v>
                </c:pt>
                <c:pt idx="108">
                  <c:v>16.5</c:v>
                </c:pt>
                <c:pt idx="109">
                  <c:v>19.8</c:v>
                </c:pt>
                <c:pt idx="110">
                  <c:v>16.600000000000001</c:v>
                </c:pt>
                <c:pt idx="111">
                  <c:v>19</c:v>
                </c:pt>
                <c:pt idx="112">
                  <c:v>13</c:v>
                </c:pt>
                <c:pt idx="113">
                  <c:v>9.4</c:v>
                </c:pt>
                <c:pt idx="114">
                  <c:v>17.399999999999999</c:v>
                </c:pt>
                <c:pt idx="115">
                  <c:v>16.600000000000001</c:v>
                </c:pt>
                <c:pt idx="116">
                  <c:v>12.8</c:v>
                </c:pt>
                <c:pt idx="117">
                  <c:v>12.8</c:v>
                </c:pt>
                <c:pt idx="118">
                  <c:v>13.1</c:v>
                </c:pt>
                <c:pt idx="119">
                  <c:v>10.7</c:v>
                </c:pt>
                <c:pt idx="120">
                  <c:v>5.4</c:v>
                </c:pt>
                <c:pt idx="121">
                  <c:v>14.5</c:v>
                </c:pt>
                <c:pt idx="122">
                  <c:v>13.3</c:v>
                </c:pt>
                <c:pt idx="123">
                  <c:v>14.8</c:v>
                </c:pt>
                <c:pt idx="124">
                  <c:v>9.2000000000000011</c:v>
                </c:pt>
                <c:pt idx="125">
                  <c:v>16.5</c:v>
                </c:pt>
                <c:pt idx="126">
                  <c:v>8.6</c:v>
                </c:pt>
                <c:pt idx="127">
                  <c:v>12.6</c:v>
                </c:pt>
                <c:pt idx="128">
                  <c:v>11.9</c:v>
                </c:pt>
                <c:pt idx="129">
                  <c:v>13</c:v>
                </c:pt>
                <c:pt idx="130">
                  <c:v>11.2</c:v>
                </c:pt>
                <c:pt idx="131">
                  <c:v>13.6</c:v>
                </c:pt>
                <c:pt idx="132">
                  <c:v>9.1</c:v>
                </c:pt>
                <c:pt idx="133">
                  <c:v>9.1</c:v>
                </c:pt>
                <c:pt idx="134">
                  <c:v>12.9</c:v>
                </c:pt>
                <c:pt idx="135">
                  <c:v>10.6</c:v>
                </c:pt>
                <c:pt idx="136">
                  <c:v>10.1</c:v>
                </c:pt>
                <c:pt idx="137">
                  <c:v>10</c:v>
                </c:pt>
                <c:pt idx="138">
                  <c:v>9.3000000000000007</c:v>
                </c:pt>
                <c:pt idx="139">
                  <c:v>9</c:v>
                </c:pt>
                <c:pt idx="140">
                  <c:v>8.5</c:v>
                </c:pt>
                <c:pt idx="141">
                  <c:v>10.9</c:v>
                </c:pt>
                <c:pt idx="142">
                  <c:v>8.5</c:v>
                </c:pt>
                <c:pt idx="143">
                  <c:v>7.6</c:v>
                </c:pt>
                <c:pt idx="144">
                  <c:v>9.2000000000000011</c:v>
                </c:pt>
                <c:pt idx="145">
                  <c:v>7.1</c:v>
                </c:pt>
                <c:pt idx="146">
                  <c:v>7</c:v>
                </c:pt>
                <c:pt idx="147">
                  <c:v>6.1</c:v>
                </c:pt>
                <c:pt idx="148">
                  <c:v>12.2</c:v>
                </c:pt>
                <c:pt idx="149">
                  <c:v>8.8000000000000007</c:v>
                </c:pt>
                <c:pt idx="150">
                  <c:v>9.9</c:v>
                </c:pt>
                <c:pt idx="151">
                  <c:v>8.5</c:v>
                </c:pt>
                <c:pt idx="152">
                  <c:v>8.6</c:v>
                </c:pt>
                <c:pt idx="153">
                  <c:v>5.6</c:v>
                </c:pt>
                <c:pt idx="154">
                  <c:v>6.8</c:v>
                </c:pt>
                <c:pt idx="155">
                  <c:v>6.6</c:v>
                </c:pt>
                <c:pt idx="156">
                  <c:v>6.7</c:v>
                </c:pt>
                <c:pt idx="157">
                  <c:v>10.3</c:v>
                </c:pt>
                <c:pt idx="158">
                  <c:v>6</c:v>
                </c:pt>
                <c:pt idx="159">
                  <c:v>9.2000000000000011</c:v>
                </c:pt>
                <c:pt idx="160">
                  <c:v>5.3</c:v>
                </c:pt>
                <c:pt idx="161">
                  <c:v>8.6</c:v>
                </c:pt>
                <c:pt idx="162">
                  <c:v>8.8000000000000007</c:v>
                </c:pt>
                <c:pt idx="163">
                  <c:v>9.5</c:v>
                </c:pt>
                <c:pt idx="164">
                  <c:v>8.6</c:v>
                </c:pt>
                <c:pt idx="165">
                  <c:v>8.6</c:v>
                </c:pt>
                <c:pt idx="166">
                  <c:v>8.5</c:v>
                </c:pt>
                <c:pt idx="167">
                  <c:v>6</c:v>
                </c:pt>
                <c:pt idx="168">
                  <c:v>8.8000000000000007</c:v>
                </c:pt>
                <c:pt idx="169">
                  <c:v>9.7000000000000011</c:v>
                </c:pt>
                <c:pt idx="170">
                  <c:v>8.2000000000000011</c:v>
                </c:pt>
                <c:pt idx="171">
                  <c:v>9.2000000000000011</c:v>
                </c:pt>
                <c:pt idx="172">
                  <c:v>5.2</c:v>
                </c:pt>
                <c:pt idx="173">
                  <c:v>10.4</c:v>
                </c:pt>
                <c:pt idx="174">
                  <c:v>7</c:v>
                </c:pt>
                <c:pt idx="175">
                  <c:v>8.4</c:v>
                </c:pt>
                <c:pt idx="176">
                  <c:v>7.5</c:v>
                </c:pt>
                <c:pt idx="177">
                  <c:v>7.1</c:v>
                </c:pt>
                <c:pt idx="178">
                  <c:v>10.200000000000001</c:v>
                </c:pt>
                <c:pt idx="179">
                  <c:v>13.5</c:v>
                </c:pt>
                <c:pt idx="180">
                  <c:v>10.6</c:v>
                </c:pt>
                <c:pt idx="181">
                  <c:v>10.200000000000001</c:v>
                </c:pt>
                <c:pt idx="182">
                  <c:v>16.2</c:v>
                </c:pt>
                <c:pt idx="183">
                  <c:v>13.5</c:v>
                </c:pt>
                <c:pt idx="184">
                  <c:v>16.899999999999999</c:v>
                </c:pt>
                <c:pt idx="185">
                  <c:v>18.600000000000001</c:v>
                </c:pt>
                <c:pt idx="186">
                  <c:v>16.600000000000001</c:v>
                </c:pt>
                <c:pt idx="187">
                  <c:v>16.600000000000001</c:v>
                </c:pt>
                <c:pt idx="188">
                  <c:v>11.3</c:v>
                </c:pt>
                <c:pt idx="189">
                  <c:v>16.600000000000001</c:v>
                </c:pt>
                <c:pt idx="190">
                  <c:v>9.6</c:v>
                </c:pt>
                <c:pt idx="191">
                  <c:v>13</c:v>
                </c:pt>
                <c:pt idx="192">
                  <c:v>20.5</c:v>
                </c:pt>
                <c:pt idx="193">
                  <c:v>14.7</c:v>
                </c:pt>
                <c:pt idx="194">
                  <c:v>14.7</c:v>
                </c:pt>
                <c:pt idx="195">
                  <c:v>8.3000000000000007</c:v>
                </c:pt>
                <c:pt idx="196">
                  <c:v>12.9</c:v>
                </c:pt>
                <c:pt idx="197">
                  <c:v>18.3</c:v>
                </c:pt>
                <c:pt idx="198">
                  <c:v>20.100000000000001</c:v>
                </c:pt>
                <c:pt idx="199">
                  <c:v>11</c:v>
                </c:pt>
                <c:pt idx="200">
                  <c:v>20.6</c:v>
                </c:pt>
                <c:pt idx="201">
                  <c:v>17.399999999999999</c:v>
                </c:pt>
                <c:pt idx="202">
                  <c:v>11.5</c:v>
                </c:pt>
                <c:pt idx="203">
                  <c:v>12.6</c:v>
                </c:pt>
                <c:pt idx="204">
                  <c:v>16.100000000000001</c:v>
                </c:pt>
                <c:pt idx="205">
                  <c:v>18.8</c:v>
                </c:pt>
                <c:pt idx="206">
                  <c:v>15.2</c:v>
                </c:pt>
                <c:pt idx="207">
                  <c:v>17.100000000000001</c:v>
                </c:pt>
                <c:pt idx="208">
                  <c:v>18.5</c:v>
                </c:pt>
                <c:pt idx="209">
                  <c:v>9.2000000000000011</c:v>
                </c:pt>
                <c:pt idx="210">
                  <c:v>5.0999999999999996</c:v>
                </c:pt>
                <c:pt idx="211">
                  <c:v>12</c:v>
                </c:pt>
                <c:pt idx="212">
                  <c:v>18.7</c:v>
                </c:pt>
                <c:pt idx="213">
                  <c:v>13.7</c:v>
                </c:pt>
                <c:pt idx="214">
                  <c:v>12.7</c:v>
                </c:pt>
                <c:pt idx="215">
                  <c:v>13.3</c:v>
                </c:pt>
                <c:pt idx="216">
                  <c:v>13.4</c:v>
                </c:pt>
                <c:pt idx="217">
                  <c:v>11.2</c:v>
                </c:pt>
                <c:pt idx="218">
                  <c:v>14.6</c:v>
                </c:pt>
                <c:pt idx="219">
                  <c:v>16.8</c:v>
                </c:pt>
                <c:pt idx="220">
                  <c:v>12.8</c:v>
                </c:pt>
                <c:pt idx="221">
                  <c:v>15.9</c:v>
                </c:pt>
                <c:pt idx="222">
                  <c:v>14.8</c:v>
                </c:pt>
                <c:pt idx="223">
                  <c:v>9.2000000000000011</c:v>
                </c:pt>
                <c:pt idx="224">
                  <c:v>10.9</c:v>
                </c:pt>
                <c:pt idx="225">
                  <c:v>15.3</c:v>
                </c:pt>
                <c:pt idx="226">
                  <c:v>15.9</c:v>
                </c:pt>
                <c:pt idx="227">
                  <c:v>18.399999999999999</c:v>
                </c:pt>
                <c:pt idx="228">
                  <c:v>12.3</c:v>
                </c:pt>
                <c:pt idx="229">
                  <c:v>11.9</c:v>
                </c:pt>
                <c:pt idx="230">
                  <c:v>11.9</c:v>
                </c:pt>
                <c:pt idx="231">
                  <c:v>9.1</c:v>
                </c:pt>
                <c:pt idx="232">
                  <c:v>18.5</c:v>
                </c:pt>
                <c:pt idx="233">
                  <c:v>10.4</c:v>
                </c:pt>
                <c:pt idx="234">
                  <c:v>14.1</c:v>
                </c:pt>
                <c:pt idx="235">
                  <c:v>15.7</c:v>
                </c:pt>
                <c:pt idx="236">
                  <c:v>15.3</c:v>
                </c:pt>
                <c:pt idx="237">
                  <c:v>10.4</c:v>
                </c:pt>
                <c:pt idx="238">
                  <c:v>10.8</c:v>
                </c:pt>
                <c:pt idx="239">
                  <c:v>17</c:v>
                </c:pt>
                <c:pt idx="240">
                  <c:v>15.3</c:v>
                </c:pt>
                <c:pt idx="241">
                  <c:v>13.8</c:v>
                </c:pt>
                <c:pt idx="242">
                  <c:v>9.7000000000000011</c:v>
                </c:pt>
                <c:pt idx="243">
                  <c:v>11</c:v>
                </c:pt>
                <c:pt idx="244">
                  <c:v>10.5</c:v>
                </c:pt>
                <c:pt idx="245">
                  <c:v>15.9</c:v>
                </c:pt>
                <c:pt idx="246">
                  <c:v>11.3</c:v>
                </c:pt>
                <c:pt idx="247">
                  <c:v>15.6</c:v>
                </c:pt>
                <c:pt idx="248">
                  <c:v>15.2</c:v>
                </c:pt>
                <c:pt idx="249">
                  <c:v>15</c:v>
                </c:pt>
                <c:pt idx="250">
                  <c:v>11</c:v>
                </c:pt>
                <c:pt idx="251">
                  <c:v>11.7</c:v>
                </c:pt>
                <c:pt idx="252">
                  <c:v>10.6</c:v>
                </c:pt>
                <c:pt idx="253">
                  <c:v>12.1</c:v>
                </c:pt>
                <c:pt idx="254">
                  <c:v>14.2</c:v>
                </c:pt>
                <c:pt idx="255">
                  <c:v>10.200000000000001</c:v>
                </c:pt>
                <c:pt idx="256">
                  <c:v>11.5</c:v>
                </c:pt>
                <c:pt idx="257">
                  <c:v>10.200000000000001</c:v>
                </c:pt>
                <c:pt idx="258">
                  <c:v>9</c:v>
                </c:pt>
                <c:pt idx="259">
                  <c:v>7.7</c:v>
                </c:pt>
                <c:pt idx="260">
                  <c:v>9.9</c:v>
                </c:pt>
                <c:pt idx="261">
                  <c:v>15.1</c:v>
                </c:pt>
                <c:pt idx="262">
                  <c:v>14.9</c:v>
                </c:pt>
                <c:pt idx="263">
                  <c:v>19.3</c:v>
                </c:pt>
                <c:pt idx="264">
                  <c:v>15.5</c:v>
                </c:pt>
                <c:pt idx="265">
                  <c:v>7.9</c:v>
                </c:pt>
                <c:pt idx="266">
                  <c:v>9.9</c:v>
                </c:pt>
                <c:pt idx="267">
                  <c:v>14.9</c:v>
                </c:pt>
                <c:pt idx="268">
                  <c:v>11.3</c:v>
                </c:pt>
                <c:pt idx="269">
                  <c:v>11.1</c:v>
                </c:pt>
                <c:pt idx="270">
                  <c:v>12.5</c:v>
                </c:pt>
                <c:pt idx="271">
                  <c:v>18.5</c:v>
                </c:pt>
                <c:pt idx="272">
                  <c:v>10.7</c:v>
                </c:pt>
                <c:pt idx="273">
                  <c:v>7.2</c:v>
                </c:pt>
                <c:pt idx="274">
                  <c:v>13.1</c:v>
                </c:pt>
                <c:pt idx="275">
                  <c:v>9.2000000000000011</c:v>
                </c:pt>
                <c:pt idx="276">
                  <c:v>15</c:v>
                </c:pt>
                <c:pt idx="277">
                  <c:v>13.5</c:v>
                </c:pt>
                <c:pt idx="278">
                  <c:v>7.5</c:v>
                </c:pt>
                <c:pt idx="279">
                  <c:v>8.8000000000000007</c:v>
                </c:pt>
                <c:pt idx="280">
                  <c:v>16</c:v>
                </c:pt>
                <c:pt idx="281">
                  <c:v>8.1</c:v>
                </c:pt>
                <c:pt idx="282">
                  <c:v>18.8</c:v>
                </c:pt>
                <c:pt idx="283">
                  <c:v>20.9</c:v>
                </c:pt>
                <c:pt idx="284">
                  <c:v>18.2</c:v>
                </c:pt>
                <c:pt idx="285">
                  <c:v>13.6</c:v>
                </c:pt>
                <c:pt idx="286">
                  <c:v>12.8</c:v>
                </c:pt>
                <c:pt idx="287">
                  <c:v>10.3</c:v>
                </c:pt>
                <c:pt idx="288">
                  <c:v>12.2</c:v>
                </c:pt>
                <c:pt idx="289">
                  <c:v>15.2</c:v>
                </c:pt>
                <c:pt idx="290">
                  <c:v>16.8</c:v>
                </c:pt>
                <c:pt idx="291">
                  <c:v>20.2</c:v>
                </c:pt>
                <c:pt idx="292">
                  <c:v>19.100000000000001</c:v>
                </c:pt>
                <c:pt idx="293">
                  <c:v>9.9</c:v>
                </c:pt>
                <c:pt idx="294">
                  <c:v>10.200000000000001</c:v>
                </c:pt>
                <c:pt idx="295">
                  <c:v>16.5</c:v>
                </c:pt>
                <c:pt idx="296">
                  <c:v>16.600000000000001</c:v>
                </c:pt>
                <c:pt idx="297">
                  <c:v>18</c:v>
                </c:pt>
                <c:pt idx="298">
                  <c:v>15.5</c:v>
                </c:pt>
                <c:pt idx="299">
                  <c:v>13.5</c:v>
                </c:pt>
                <c:pt idx="300">
                  <c:v>8.6</c:v>
                </c:pt>
                <c:pt idx="301">
                  <c:v>11.8</c:v>
                </c:pt>
                <c:pt idx="302">
                  <c:v>18.8</c:v>
                </c:pt>
                <c:pt idx="303">
                  <c:v>16.7</c:v>
                </c:pt>
                <c:pt idx="304">
                  <c:v>16</c:v>
                </c:pt>
                <c:pt idx="305">
                  <c:v>13.3</c:v>
                </c:pt>
                <c:pt idx="306">
                  <c:v>14.7</c:v>
                </c:pt>
                <c:pt idx="307">
                  <c:v>10.3</c:v>
                </c:pt>
                <c:pt idx="308">
                  <c:v>12.4</c:v>
                </c:pt>
                <c:pt idx="309">
                  <c:v>14.6</c:v>
                </c:pt>
                <c:pt idx="310">
                  <c:v>17</c:v>
                </c:pt>
                <c:pt idx="311">
                  <c:v>13.8</c:v>
                </c:pt>
                <c:pt idx="312">
                  <c:v>13.6</c:v>
                </c:pt>
                <c:pt idx="313">
                  <c:v>14</c:v>
                </c:pt>
                <c:pt idx="314">
                  <c:v>11.3</c:v>
                </c:pt>
                <c:pt idx="315">
                  <c:v>13</c:v>
                </c:pt>
                <c:pt idx="316">
                  <c:v>15.3</c:v>
                </c:pt>
                <c:pt idx="317">
                  <c:v>17.600000000000001</c:v>
                </c:pt>
                <c:pt idx="318">
                  <c:v>11</c:v>
                </c:pt>
                <c:pt idx="319">
                  <c:v>13.2</c:v>
                </c:pt>
                <c:pt idx="320">
                  <c:v>14.4</c:v>
                </c:pt>
                <c:pt idx="321">
                  <c:v>17.3</c:v>
                </c:pt>
                <c:pt idx="322">
                  <c:v>10.1</c:v>
                </c:pt>
                <c:pt idx="323">
                  <c:v>21.2</c:v>
                </c:pt>
                <c:pt idx="324">
                  <c:v>17.899999999999999</c:v>
                </c:pt>
                <c:pt idx="325">
                  <c:v>14</c:v>
                </c:pt>
                <c:pt idx="326">
                  <c:v>16.600000000000001</c:v>
                </c:pt>
                <c:pt idx="327">
                  <c:v>16.8</c:v>
                </c:pt>
                <c:pt idx="328">
                  <c:v>16.7</c:v>
                </c:pt>
                <c:pt idx="329">
                  <c:v>15.3</c:v>
                </c:pt>
                <c:pt idx="330">
                  <c:v>14.8</c:v>
                </c:pt>
                <c:pt idx="331">
                  <c:v>11.9</c:v>
                </c:pt>
                <c:pt idx="332">
                  <c:v>15.4</c:v>
                </c:pt>
                <c:pt idx="333">
                  <c:v>13</c:v>
                </c:pt>
                <c:pt idx="334">
                  <c:v>6</c:v>
                </c:pt>
                <c:pt idx="335">
                  <c:v>18.2</c:v>
                </c:pt>
                <c:pt idx="336">
                  <c:v>13.1</c:v>
                </c:pt>
                <c:pt idx="337">
                  <c:v>14.5</c:v>
                </c:pt>
                <c:pt idx="338">
                  <c:v>9.3000000000000007</c:v>
                </c:pt>
                <c:pt idx="339">
                  <c:v>15.4</c:v>
                </c:pt>
                <c:pt idx="340">
                  <c:v>15.1</c:v>
                </c:pt>
                <c:pt idx="341">
                  <c:v>23.1</c:v>
                </c:pt>
                <c:pt idx="342">
                  <c:v>22.1</c:v>
                </c:pt>
                <c:pt idx="343">
                  <c:v>25</c:v>
                </c:pt>
                <c:pt idx="344">
                  <c:v>37.200000000000003</c:v>
                </c:pt>
                <c:pt idx="345">
                  <c:v>37</c:v>
                </c:pt>
                <c:pt idx="346">
                  <c:v>34.6</c:v>
                </c:pt>
                <c:pt idx="347">
                  <c:v>24.4</c:v>
                </c:pt>
                <c:pt idx="348">
                  <c:v>26.4</c:v>
                </c:pt>
                <c:pt idx="349">
                  <c:v>20.5</c:v>
                </c:pt>
                <c:pt idx="350">
                  <c:v>24.4</c:v>
                </c:pt>
                <c:pt idx="351">
                  <c:v>26.2</c:v>
                </c:pt>
                <c:pt idx="352">
                  <c:v>25.7</c:v>
                </c:pt>
                <c:pt idx="353">
                  <c:v>28.7</c:v>
                </c:pt>
                <c:pt idx="354">
                  <c:v>26.4</c:v>
                </c:pt>
                <c:pt idx="355">
                  <c:v>26.2</c:v>
                </c:pt>
                <c:pt idx="356">
                  <c:v>24.5</c:v>
                </c:pt>
                <c:pt idx="357">
                  <c:v>24.1</c:v>
                </c:pt>
                <c:pt idx="358">
                  <c:v>19.3</c:v>
                </c:pt>
                <c:pt idx="359">
                  <c:v>19</c:v>
                </c:pt>
                <c:pt idx="360">
                  <c:v>21</c:v>
                </c:pt>
                <c:pt idx="361">
                  <c:v>24.7</c:v>
                </c:pt>
                <c:pt idx="362">
                  <c:v>23.7</c:v>
                </c:pt>
                <c:pt idx="363">
                  <c:v>19.8</c:v>
                </c:pt>
                <c:pt idx="364">
                  <c:v>23</c:v>
                </c:pt>
              </c:numCache>
            </c:numRef>
          </c:yVal>
        </c:ser>
        <c:ser>
          <c:idx val="1"/>
          <c:order val="3"/>
          <c:tx>
            <c:v>AFD Flow 2014</c:v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'db_query (1)'!$J$2187:$J$2308</c:f>
              <c:numCache>
                <c:formatCode>m/d/yyyy</c:formatCode>
                <c:ptCount val="122"/>
                <c:pt idx="0">
                  <c:v>41730</c:v>
                </c:pt>
                <c:pt idx="1">
                  <c:v>41731</c:v>
                </c:pt>
                <c:pt idx="2">
                  <c:v>41732</c:v>
                </c:pt>
                <c:pt idx="3">
                  <c:v>41733</c:v>
                </c:pt>
                <c:pt idx="4">
                  <c:v>41734</c:v>
                </c:pt>
                <c:pt idx="5">
                  <c:v>41735</c:v>
                </c:pt>
                <c:pt idx="6">
                  <c:v>41736</c:v>
                </c:pt>
                <c:pt idx="7">
                  <c:v>41737</c:v>
                </c:pt>
                <c:pt idx="8">
                  <c:v>41738</c:v>
                </c:pt>
                <c:pt idx="9">
                  <c:v>41739</c:v>
                </c:pt>
                <c:pt idx="10">
                  <c:v>41740</c:v>
                </c:pt>
                <c:pt idx="11">
                  <c:v>41741</c:v>
                </c:pt>
                <c:pt idx="12">
                  <c:v>41742</c:v>
                </c:pt>
                <c:pt idx="13">
                  <c:v>41743</c:v>
                </c:pt>
                <c:pt idx="14">
                  <c:v>41744</c:v>
                </c:pt>
                <c:pt idx="15">
                  <c:v>41745</c:v>
                </c:pt>
                <c:pt idx="16">
                  <c:v>41746</c:v>
                </c:pt>
                <c:pt idx="17">
                  <c:v>41747</c:v>
                </c:pt>
                <c:pt idx="18">
                  <c:v>41748</c:v>
                </c:pt>
                <c:pt idx="19">
                  <c:v>41749</c:v>
                </c:pt>
                <c:pt idx="20">
                  <c:v>41750</c:v>
                </c:pt>
                <c:pt idx="21">
                  <c:v>41751</c:v>
                </c:pt>
                <c:pt idx="22">
                  <c:v>41752</c:v>
                </c:pt>
                <c:pt idx="23">
                  <c:v>41753</c:v>
                </c:pt>
                <c:pt idx="24">
                  <c:v>41754</c:v>
                </c:pt>
                <c:pt idx="25">
                  <c:v>41755</c:v>
                </c:pt>
                <c:pt idx="26">
                  <c:v>41756</c:v>
                </c:pt>
                <c:pt idx="27">
                  <c:v>41757</c:v>
                </c:pt>
                <c:pt idx="28">
                  <c:v>41758</c:v>
                </c:pt>
                <c:pt idx="29">
                  <c:v>41759</c:v>
                </c:pt>
                <c:pt idx="30">
                  <c:v>41760</c:v>
                </c:pt>
                <c:pt idx="31">
                  <c:v>41761</c:v>
                </c:pt>
                <c:pt idx="32">
                  <c:v>41762</c:v>
                </c:pt>
                <c:pt idx="33">
                  <c:v>41763</c:v>
                </c:pt>
                <c:pt idx="34">
                  <c:v>41764</c:v>
                </c:pt>
                <c:pt idx="35">
                  <c:v>41765</c:v>
                </c:pt>
                <c:pt idx="36">
                  <c:v>41766</c:v>
                </c:pt>
                <c:pt idx="37">
                  <c:v>41767</c:v>
                </c:pt>
                <c:pt idx="38">
                  <c:v>41768</c:v>
                </c:pt>
                <c:pt idx="39">
                  <c:v>41769</c:v>
                </c:pt>
                <c:pt idx="40">
                  <c:v>41770</c:v>
                </c:pt>
                <c:pt idx="41">
                  <c:v>41771</c:v>
                </c:pt>
                <c:pt idx="42">
                  <c:v>41772</c:v>
                </c:pt>
                <c:pt idx="43">
                  <c:v>41773</c:v>
                </c:pt>
                <c:pt idx="44">
                  <c:v>41774</c:v>
                </c:pt>
                <c:pt idx="45">
                  <c:v>41775</c:v>
                </c:pt>
                <c:pt idx="46">
                  <c:v>41776</c:v>
                </c:pt>
                <c:pt idx="47">
                  <c:v>41777</c:v>
                </c:pt>
                <c:pt idx="48">
                  <c:v>41778</c:v>
                </c:pt>
                <c:pt idx="49">
                  <c:v>41779</c:v>
                </c:pt>
                <c:pt idx="50">
                  <c:v>41780</c:v>
                </c:pt>
                <c:pt idx="51">
                  <c:v>41781</c:v>
                </c:pt>
                <c:pt idx="52">
                  <c:v>41782</c:v>
                </c:pt>
                <c:pt idx="53">
                  <c:v>41783</c:v>
                </c:pt>
                <c:pt idx="54">
                  <c:v>41784</c:v>
                </c:pt>
                <c:pt idx="55">
                  <c:v>41785</c:v>
                </c:pt>
                <c:pt idx="56">
                  <c:v>41786</c:v>
                </c:pt>
                <c:pt idx="57">
                  <c:v>41787</c:v>
                </c:pt>
                <c:pt idx="58">
                  <c:v>41788</c:v>
                </c:pt>
                <c:pt idx="59">
                  <c:v>41789</c:v>
                </c:pt>
                <c:pt idx="60">
                  <c:v>41790</c:v>
                </c:pt>
                <c:pt idx="61">
                  <c:v>41791</c:v>
                </c:pt>
                <c:pt idx="62">
                  <c:v>41792</c:v>
                </c:pt>
                <c:pt idx="63">
                  <c:v>41793</c:v>
                </c:pt>
                <c:pt idx="64">
                  <c:v>41794</c:v>
                </c:pt>
                <c:pt idx="65">
                  <c:v>41795</c:v>
                </c:pt>
                <c:pt idx="66">
                  <c:v>41796</c:v>
                </c:pt>
                <c:pt idx="67">
                  <c:v>41797</c:v>
                </c:pt>
                <c:pt idx="68">
                  <c:v>41798</c:v>
                </c:pt>
                <c:pt idx="69">
                  <c:v>41799</c:v>
                </c:pt>
                <c:pt idx="70">
                  <c:v>41800</c:v>
                </c:pt>
                <c:pt idx="71">
                  <c:v>41801</c:v>
                </c:pt>
                <c:pt idx="72">
                  <c:v>41802</c:v>
                </c:pt>
                <c:pt idx="73">
                  <c:v>41803</c:v>
                </c:pt>
                <c:pt idx="74">
                  <c:v>41804</c:v>
                </c:pt>
                <c:pt idx="75">
                  <c:v>41805</c:v>
                </c:pt>
                <c:pt idx="76">
                  <c:v>41806</c:v>
                </c:pt>
                <c:pt idx="77">
                  <c:v>41807</c:v>
                </c:pt>
                <c:pt idx="78">
                  <c:v>41808</c:v>
                </c:pt>
                <c:pt idx="79">
                  <c:v>41809</c:v>
                </c:pt>
                <c:pt idx="80">
                  <c:v>41810</c:v>
                </c:pt>
                <c:pt idx="81">
                  <c:v>41811</c:v>
                </c:pt>
                <c:pt idx="82">
                  <c:v>41812</c:v>
                </c:pt>
                <c:pt idx="83">
                  <c:v>41813</c:v>
                </c:pt>
                <c:pt idx="84">
                  <c:v>41814</c:v>
                </c:pt>
                <c:pt idx="85">
                  <c:v>41815</c:v>
                </c:pt>
                <c:pt idx="86">
                  <c:v>41816</c:v>
                </c:pt>
                <c:pt idx="87">
                  <c:v>41817</c:v>
                </c:pt>
                <c:pt idx="88">
                  <c:v>41818</c:v>
                </c:pt>
                <c:pt idx="89">
                  <c:v>41819</c:v>
                </c:pt>
                <c:pt idx="90">
                  <c:v>41820</c:v>
                </c:pt>
                <c:pt idx="91">
                  <c:v>41821</c:v>
                </c:pt>
                <c:pt idx="92">
                  <c:v>41822</c:v>
                </c:pt>
                <c:pt idx="93">
                  <c:v>41823</c:v>
                </c:pt>
                <c:pt idx="94">
                  <c:v>41824</c:v>
                </c:pt>
                <c:pt idx="95">
                  <c:v>41825</c:v>
                </c:pt>
                <c:pt idx="96">
                  <c:v>41826</c:v>
                </c:pt>
                <c:pt idx="97">
                  <c:v>41827</c:v>
                </c:pt>
                <c:pt idx="98">
                  <c:v>41828</c:v>
                </c:pt>
                <c:pt idx="99">
                  <c:v>41829</c:v>
                </c:pt>
                <c:pt idx="100">
                  <c:v>41830</c:v>
                </c:pt>
                <c:pt idx="101">
                  <c:v>41831</c:v>
                </c:pt>
                <c:pt idx="102">
                  <c:v>41832</c:v>
                </c:pt>
                <c:pt idx="103">
                  <c:v>41833</c:v>
                </c:pt>
                <c:pt idx="104">
                  <c:v>41834</c:v>
                </c:pt>
                <c:pt idx="105">
                  <c:v>41835</c:v>
                </c:pt>
                <c:pt idx="106">
                  <c:v>41836</c:v>
                </c:pt>
                <c:pt idx="107">
                  <c:v>41837</c:v>
                </c:pt>
                <c:pt idx="108">
                  <c:v>41838</c:v>
                </c:pt>
                <c:pt idx="109">
                  <c:v>41839</c:v>
                </c:pt>
                <c:pt idx="110">
                  <c:v>41840</c:v>
                </c:pt>
                <c:pt idx="111">
                  <c:v>41841</c:v>
                </c:pt>
                <c:pt idx="112">
                  <c:v>41842</c:v>
                </c:pt>
                <c:pt idx="113">
                  <c:v>41843</c:v>
                </c:pt>
                <c:pt idx="114">
                  <c:v>41844</c:v>
                </c:pt>
                <c:pt idx="115">
                  <c:v>41845</c:v>
                </c:pt>
                <c:pt idx="116">
                  <c:v>41846</c:v>
                </c:pt>
                <c:pt idx="117">
                  <c:v>41847</c:v>
                </c:pt>
                <c:pt idx="118">
                  <c:v>41848</c:v>
                </c:pt>
                <c:pt idx="119">
                  <c:v>41849</c:v>
                </c:pt>
                <c:pt idx="120">
                  <c:v>41850</c:v>
                </c:pt>
                <c:pt idx="121">
                  <c:v>41851</c:v>
                </c:pt>
              </c:numCache>
            </c:numRef>
          </c:xVal>
          <c:yVal>
            <c:numRef>
              <c:f>'db_query (1)'!$L$2187:$L$2308</c:f>
              <c:numCache>
                <c:formatCode>General</c:formatCode>
                <c:ptCount val="122"/>
                <c:pt idx="0">
                  <c:v>25</c:v>
                </c:pt>
                <c:pt idx="1">
                  <c:v>25.2</c:v>
                </c:pt>
                <c:pt idx="2">
                  <c:v>24.1</c:v>
                </c:pt>
                <c:pt idx="3">
                  <c:v>28.6</c:v>
                </c:pt>
                <c:pt idx="4">
                  <c:v>30.3</c:v>
                </c:pt>
                <c:pt idx="5">
                  <c:v>24.5</c:v>
                </c:pt>
                <c:pt idx="6">
                  <c:v>26</c:v>
                </c:pt>
                <c:pt idx="7">
                  <c:v>26.9</c:v>
                </c:pt>
                <c:pt idx="8">
                  <c:v>28.8</c:v>
                </c:pt>
                <c:pt idx="9">
                  <c:v>28.9</c:v>
                </c:pt>
                <c:pt idx="10">
                  <c:v>34.5</c:v>
                </c:pt>
                <c:pt idx="11">
                  <c:v>38.5</c:v>
                </c:pt>
                <c:pt idx="12">
                  <c:v>39.4</c:v>
                </c:pt>
                <c:pt idx="13">
                  <c:v>40.800000000000004</c:v>
                </c:pt>
                <c:pt idx="14">
                  <c:v>38.9</c:v>
                </c:pt>
                <c:pt idx="15">
                  <c:v>39.6</c:v>
                </c:pt>
                <c:pt idx="16">
                  <c:v>33.800000000000004</c:v>
                </c:pt>
                <c:pt idx="17">
                  <c:v>41</c:v>
                </c:pt>
                <c:pt idx="18">
                  <c:v>41.1</c:v>
                </c:pt>
                <c:pt idx="19">
                  <c:v>44.1</c:v>
                </c:pt>
                <c:pt idx="20">
                  <c:v>40.800000000000004</c:v>
                </c:pt>
                <c:pt idx="21">
                  <c:v>42.3</c:v>
                </c:pt>
                <c:pt idx="22">
                  <c:v>45</c:v>
                </c:pt>
                <c:pt idx="23">
                  <c:v>43.4</c:v>
                </c:pt>
                <c:pt idx="24">
                  <c:v>47.6</c:v>
                </c:pt>
                <c:pt idx="25">
                  <c:v>48.2</c:v>
                </c:pt>
                <c:pt idx="26">
                  <c:v>49.4</c:v>
                </c:pt>
                <c:pt idx="27">
                  <c:v>51</c:v>
                </c:pt>
                <c:pt idx="28">
                  <c:v>48.7</c:v>
                </c:pt>
                <c:pt idx="29">
                  <c:v>50.2</c:v>
                </c:pt>
                <c:pt idx="30">
                  <c:v>53.5</c:v>
                </c:pt>
                <c:pt idx="31">
                  <c:v>53.4</c:v>
                </c:pt>
                <c:pt idx="32">
                  <c:v>48.3</c:v>
                </c:pt>
                <c:pt idx="33">
                  <c:v>51</c:v>
                </c:pt>
                <c:pt idx="34">
                  <c:v>63.7</c:v>
                </c:pt>
                <c:pt idx="35">
                  <c:v>70</c:v>
                </c:pt>
                <c:pt idx="36">
                  <c:v>72.5</c:v>
                </c:pt>
                <c:pt idx="37">
                  <c:v>72.7</c:v>
                </c:pt>
                <c:pt idx="38">
                  <c:v>70</c:v>
                </c:pt>
                <c:pt idx="39">
                  <c:v>67.900000000000006</c:v>
                </c:pt>
                <c:pt idx="40">
                  <c:v>70.7</c:v>
                </c:pt>
                <c:pt idx="41">
                  <c:v>63.5</c:v>
                </c:pt>
                <c:pt idx="42">
                  <c:v>65.2</c:v>
                </c:pt>
                <c:pt idx="43">
                  <c:v>64.7</c:v>
                </c:pt>
                <c:pt idx="44">
                  <c:v>59.5</c:v>
                </c:pt>
                <c:pt idx="45">
                  <c:v>61.4</c:v>
                </c:pt>
                <c:pt idx="46">
                  <c:v>67.3</c:v>
                </c:pt>
                <c:pt idx="47">
                  <c:v>67.099999999999994</c:v>
                </c:pt>
                <c:pt idx="48">
                  <c:v>75.7</c:v>
                </c:pt>
                <c:pt idx="49">
                  <c:v>76.7</c:v>
                </c:pt>
                <c:pt idx="50">
                  <c:v>77</c:v>
                </c:pt>
                <c:pt idx="51">
                  <c:v>78.099999999999994</c:v>
                </c:pt>
                <c:pt idx="52">
                  <c:v>79.099999999999994</c:v>
                </c:pt>
                <c:pt idx="53">
                  <c:v>86.8</c:v>
                </c:pt>
                <c:pt idx="54">
                  <c:v>93</c:v>
                </c:pt>
                <c:pt idx="55">
                  <c:v>92.9</c:v>
                </c:pt>
                <c:pt idx="56">
                  <c:v>98.1</c:v>
                </c:pt>
                <c:pt idx="57">
                  <c:v>103.8</c:v>
                </c:pt>
                <c:pt idx="58">
                  <c:v>98</c:v>
                </c:pt>
                <c:pt idx="59">
                  <c:v>98.5</c:v>
                </c:pt>
                <c:pt idx="60">
                  <c:v>95.6</c:v>
                </c:pt>
                <c:pt idx="61">
                  <c:v>95.2</c:v>
                </c:pt>
                <c:pt idx="62">
                  <c:v>92.1</c:v>
                </c:pt>
                <c:pt idx="63">
                  <c:v>92</c:v>
                </c:pt>
                <c:pt idx="64">
                  <c:v>92.3</c:v>
                </c:pt>
                <c:pt idx="65">
                  <c:v>90.3</c:v>
                </c:pt>
                <c:pt idx="66">
                  <c:v>81.8</c:v>
                </c:pt>
                <c:pt idx="67">
                  <c:v>82.3</c:v>
                </c:pt>
                <c:pt idx="68">
                  <c:v>79.099999999999994</c:v>
                </c:pt>
                <c:pt idx="69">
                  <c:v>76.7</c:v>
                </c:pt>
                <c:pt idx="70">
                  <c:v>67</c:v>
                </c:pt>
                <c:pt idx="71">
                  <c:v>61</c:v>
                </c:pt>
                <c:pt idx="72">
                  <c:v>62.5</c:v>
                </c:pt>
                <c:pt idx="73">
                  <c:v>61.4</c:v>
                </c:pt>
                <c:pt idx="74">
                  <c:v>63</c:v>
                </c:pt>
                <c:pt idx="75">
                  <c:v>62.4</c:v>
                </c:pt>
                <c:pt idx="76">
                  <c:v>61.4</c:v>
                </c:pt>
                <c:pt idx="77">
                  <c:v>61.8</c:v>
                </c:pt>
                <c:pt idx="78">
                  <c:v>67.3</c:v>
                </c:pt>
                <c:pt idx="79">
                  <c:v>68.099999999999994</c:v>
                </c:pt>
                <c:pt idx="80">
                  <c:v>75</c:v>
                </c:pt>
                <c:pt idx="81">
                  <c:v>77.599999999999994</c:v>
                </c:pt>
                <c:pt idx="82">
                  <c:v>82.4</c:v>
                </c:pt>
                <c:pt idx="83">
                  <c:v>80.3</c:v>
                </c:pt>
                <c:pt idx="84">
                  <c:v>80.099999999999994</c:v>
                </c:pt>
                <c:pt idx="85">
                  <c:v>75.400000000000006</c:v>
                </c:pt>
                <c:pt idx="86">
                  <c:v>66</c:v>
                </c:pt>
                <c:pt idx="87">
                  <c:v>68.5</c:v>
                </c:pt>
                <c:pt idx="88">
                  <c:v>72.3</c:v>
                </c:pt>
                <c:pt idx="89">
                  <c:v>74.5</c:v>
                </c:pt>
                <c:pt idx="90">
                  <c:v>72.099999999999994</c:v>
                </c:pt>
                <c:pt idx="91">
                  <c:v>69.2</c:v>
                </c:pt>
                <c:pt idx="92">
                  <c:v>66.3</c:v>
                </c:pt>
                <c:pt idx="93">
                  <c:v>64.400000000000006</c:v>
                </c:pt>
                <c:pt idx="94">
                  <c:v>61.7</c:v>
                </c:pt>
                <c:pt idx="95">
                  <c:v>60.3</c:v>
                </c:pt>
                <c:pt idx="96">
                  <c:v>55.2</c:v>
                </c:pt>
                <c:pt idx="97">
                  <c:v>54.4</c:v>
                </c:pt>
                <c:pt idx="98">
                  <c:v>52.7</c:v>
                </c:pt>
                <c:pt idx="99">
                  <c:v>57.3</c:v>
                </c:pt>
                <c:pt idx="100">
                  <c:v>49.6</c:v>
                </c:pt>
                <c:pt idx="101">
                  <c:v>49.2</c:v>
                </c:pt>
                <c:pt idx="102">
                  <c:v>45.3</c:v>
                </c:pt>
                <c:pt idx="103">
                  <c:v>42.5</c:v>
                </c:pt>
                <c:pt idx="104">
                  <c:v>40.4</c:v>
                </c:pt>
                <c:pt idx="105">
                  <c:v>36.700000000000003</c:v>
                </c:pt>
                <c:pt idx="106">
                  <c:v>36.6</c:v>
                </c:pt>
                <c:pt idx="107">
                  <c:v>33.4</c:v>
                </c:pt>
                <c:pt idx="108">
                  <c:v>28.3</c:v>
                </c:pt>
                <c:pt idx="109">
                  <c:v>25.9</c:v>
                </c:pt>
                <c:pt idx="110">
                  <c:v>24.9</c:v>
                </c:pt>
                <c:pt idx="111">
                  <c:v>22.6</c:v>
                </c:pt>
                <c:pt idx="112">
                  <c:v>25.8</c:v>
                </c:pt>
                <c:pt idx="113">
                  <c:v>23.3</c:v>
                </c:pt>
                <c:pt idx="114">
                  <c:v>22.7</c:v>
                </c:pt>
                <c:pt idx="115">
                  <c:v>25.7</c:v>
                </c:pt>
                <c:pt idx="116">
                  <c:v>26.5</c:v>
                </c:pt>
                <c:pt idx="117">
                  <c:v>22.2</c:v>
                </c:pt>
                <c:pt idx="118">
                  <c:v>20.8</c:v>
                </c:pt>
                <c:pt idx="119">
                  <c:v>19.100000000000001</c:v>
                </c:pt>
                <c:pt idx="120">
                  <c:v>20.2</c:v>
                </c:pt>
                <c:pt idx="121">
                  <c:v>20.3</c:v>
                </c:pt>
              </c:numCache>
            </c:numRef>
          </c:yVal>
        </c:ser>
        <c:axId val="79868672"/>
        <c:axId val="79854208"/>
      </c:scatterChart>
      <c:valAx>
        <c:axId val="81722368"/>
        <c:scaling>
          <c:orientation val="minMax"/>
          <c:max val="41835"/>
          <c:min val="41745"/>
        </c:scaling>
        <c:axPos val="b"/>
        <c:numFmt formatCode="m/d;@" sourceLinked="0"/>
        <c:tickLblPos val="nextTo"/>
        <c:crossAx val="79852288"/>
        <c:crosses val="autoZero"/>
        <c:crossBetween val="midCat"/>
        <c:majorUnit val="10"/>
      </c:valAx>
      <c:valAx>
        <c:axId val="79852288"/>
        <c:scaling>
          <c:orientation val="minMax"/>
          <c:max val="2066"/>
          <c:min val="2026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Elevation  </a:t>
                </a:r>
                <a:r>
                  <a:rPr lang="en-US" dirty="0"/>
                  <a:t>(</a:t>
                </a:r>
                <a:r>
                  <a:rPr lang="en-US" dirty="0" smtClean="0"/>
                  <a:t>feet</a:t>
                </a:r>
                <a:r>
                  <a:rPr lang="en-US" dirty="0"/>
                  <a:t>)</a:t>
                </a:r>
              </a:p>
            </c:rich>
          </c:tx>
          <c:layout/>
        </c:title>
        <c:numFmt formatCode="General" sourceLinked="1"/>
        <c:tickLblPos val="nextTo"/>
        <c:crossAx val="81722368"/>
        <c:crosses val="autoZero"/>
        <c:crossBetween val="midCat"/>
        <c:majorUnit val="2"/>
      </c:valAx>
      <c:valAx>
        <c:axId val="79854208"/>
        <c:scaling>
          <c:orientation val="minMax"/>
          <c:max val="250"/>
          <c:min val="0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Flow (kcfs)</a:t>
                </a:r>
              </a:p>
            </c:rich>
          </c:tx>
          <c:layout/>
        </c:title>
        <c:numFmt formatCode="General" sourceLinked="1"/>
        <c:tickLblPos val="nextTo"/>
        <c:crossAx val="79868672"/>
        <c:crosses val="max"/>
        <c:crossBetween val="midCat"/>
        <c:majorUnit val="25"/>
      </c:valAx>
      <c:valAx>
        <c:axId val="79868672"/>
        <c:scaling>
          <c:orientation val="minMax"/>
        </c:scaling>
        <c:delete val="1"/>
        <c:axPos val="b"/>
        <c:numFmt formatCode="m/d/yyyy" sourceLinked="1"/>
        <c:tickLblPos val="none"/>
        <c:crossAx val="79854208"/>
        <c:crosses val="autoZero"/>
        <c:crossBetween val="midCat"/>
      </c:valAx>
    </c:plotArea>
    <c:legend>
      <c:legendPos val="b"/>
      <c:layout/>
    </c:legend>
    <c:plotVisOnly val="1"/>
    <c:dispBlanksAs val="gap"/>
  </c:chart>
  <c:spPr>
    <a:solidFill>
      <a:schemeClr val="accent3"/>
    </a:solidFill>
  </c:sp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0.31667</cdr:x>
      <cdr:y>0.34444</cdr:y>
    </cdr:from>
    <cdr:to>
      <cdr:x>0.49167</cdr:x>
      <cdr:y>0.38889</cdr:y>
    </cdr:to>
    <cdr:sp macro="" textlink="">
      <cdr:nvSpPr>
        <cdr:cNvPr id="2" name="Line Callout 1 1"/>
        <cdr:cNvSpPr/>
      </cdr:nvSpPr>
      <cdr:spPr>
        <a:xfrm xmlns:a="http://schemas.openxmlformats.org/drawingml/2006/main">
          <a:off x="2895600" y="2362200"/>
          <a:ext cx="1600200" cy="304800"/>
        </a:xfrm>
        <a:prstGeom xmlns:a="http://schemas.openxmlformats.org/drawingml/2006/main" prst="borderCallout1">
          <a:avLst>
            <a:gd name="adj1" fmla="val 45503"/>
            <a:gd name="adj2" fmla="val 113365"/>
            <a:gd name="adj3" fmla="val 119780"/>
            <a:gd name="adj4" fmla="val 127974"/>
          </a:avLst>
        </a:prstGeom>
        <a:solidFill xmlns:a="http://schemas.openxmlformats.org/drawingml/2006/main">
          <a:srgbClr val="FFFFFF"/>
        </a:solidFill>
        <a:ln xmlns:a="http://schemas.openxmlformats.org/drawingml/2006/main" w="25400" cap="flat" cmpd="sng" algn="ctr">
          <a:solidFill>
            <a:srgbClr val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5pPr>
          <a:lvl6pPr marL="22860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6pPr>
          <a:lvl7pPr marL="27432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7pPr>
          <a:lvl8pPr marL="32004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8pPr>
          <a:lvl9pPr marL="36576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9pPr>
        </a:lstStyle>
        <a:p xmlns:a="http://schemas.openxmlformats.org/drawingml/2006/main">
          <a:pPr algn="ctr"/>
          <a:r>
            <a:rPr lang="en-US" sz="1200" dirty="0" smtClean="0">
              <a:solidFill>
                <a:srgbClr val="000000"/>
              </a:solidFill>
            </a:rPr>
            <a:t>Freeflow</a:t>
          </a:r>
          <a:endParaRPr lang="en-US" sz="1200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0.29167</cdr:x>
      <cdr:y>0.36667</cdr:y>
    </cdr:from>
    <cdr:to>
      <cdr:x>0.30833</cdr:x>
      <cdr:y>0.43333</cdr:y>
    </cdr:to>
    <cdr:sp macro="" textlink="">
      <cdr:nvSpPr>
        <cdr:cNvPr id="4" name="Straight Connector 3"/>
        <cdr:cNvSpPr/>
      </cdr:nvSpPr>
      <cdr:spPr>
        <a:xfrm xmlns:a="http://schemas.openxmlformats.org/drawingml/2006/main" flipH="1">
          <a:off x="2667000" y="2514600"/>
          <a:ext cx="152400" cy="45720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D11716E-0D96-4FC0-A7B5-E0B8C61B786C}" type="datetimeFigureOut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C5678BC-660C-40D9-A614-1987C68B7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Introduce Beth Coffey,</a:t>
            </a:r>
            <a:r>
              <a:rPr lang="en-US" baseline="0" dirty="0" smtClean="0"/>
              <a:t> Chief of Operations; Ryne Linehan, Operating Project Manager at Albeni Falls Dam; Robyn MacKay, Planning at BPA; Bill </a:t>
            </a:r>
            <a:r>
              <a:rPr lang="en-US" baseline="0" dirty="0" err="1" smtClean="0"/>
              <a:t>Maslen</a:t>
            </a:r>
            <a:r>
              <a:rPr lang="en-US" baseline="0" dirty="0" smtClean="0"/>
              <a:t>, Fish </a:t>
            </a:r>
            <a:r>
              <a:rPr lang="en-US" baseline="0" smtClean="0"/>
              <a:t>and Wildlife at BPA;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5678BC-660C-40D9-A614-1987C68B779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A27A76-986C-48F2-9C67-BE496F72F815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Jim’s slide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snowpack is </a:t>
            </a:r>
            <a:r>
              <a:rPr lang="en-US" i="1" dirty="0" smtClean="0"/>
              <a:t>much</a:t>
            </a:r>
            <a:r>
              <a:rPr lang="en-US" i="0" dirty="0" smtClean="0"/>
              <a:t> better. </a:t>
            </a:r>
          </a:p>
          <a:p>
            <a:r>
              <a:rPr lang="en-US" i="0" dirty="0" smtClean="0"/>
              <a:t>Much of the west saw gains.</a:t>
            </a:r>
            <a:r>
              <a:rPr lang="en-US" i="0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B846-4748-424E-A507-6EFAB08F012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5223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 are subject to change depending on Kalispell</a:t>
            </a:r>
            <a:r>
              <a:rPr lang="en-US" baseline="0" dirty="0" smtClean="0"/>
              <a:t> Discussions and Projections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5678BC-660C-40D9-A614-1987C68B779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 are subject to change depending on Kalispell</a:t>
            </a:r>
            <a:r>
              <a:rPr lang="en-US" baseline="0" dirty="0" smtClean="0"/>
              <a:t> Discussions </a:t>
            </a:r>
            <a:r>
              <a:rPr lang="en-US" baseline="0" smtClean="0"/>
              <a:t>and Projections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5678BC-660C-40D9-A614-1987C68B779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F0D4A4-2F46-4459-A46A-65895072941C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1526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70B43-4E67-48F2-89AB-CEC85A349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463EC-1709-42E6-8A22-956549C54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F1207-85BF-4696-8DB0-8ECD5A3DA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47E7C-C00E-4019-A3B4-80EC61F81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12814-743E-4089-9B68-DFF88DD6F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C91B6-37E0-4785-9E7D-1118C8AD0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CF369-41BA-4AF3-B353-2DC6AFCD9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ADAB7-60BC-4C29-A800-3004EDD19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AE5FD-5508-4432-9878-A050CBAF8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E8C5-30DB-40F6-93EE-0ED658A7E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D335B-11FE-4EB6-9915-CA42C5738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2860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C:\Users\G3PMCLJW\Desktop\BullTrout-1.jpg"/>
          <p:cNvPicPr>
            <a:picLocks noChangeAspect="1" noChangeArrowheads="1"/>
          </p:cNvPicPr>
          <p:nvPr userDrawn="1"/>
        </p:nvPicPr>
        <p:blipFill>
          <a:blip r:embed="rId13" cstate="print"/>
          <a:srcRect r="37326" b="26601"/>
          <a:stretch>
            <a:fillRect/>
          </a:stretch>
        </p:blipFill>
        <p:spPr bwMode="auto">
          <a:xfrm>
            <a:off x="5334000" y="741363"/>
            <a:ext cx="3810000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4" descr="C:\Users\G3PMCLJW\Desktop\albeni_falls_dam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98900" y="3352800"/>
            <a:ext cx="52451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5410200" y="3352800"/>
            <a:ext cx="3657600" cy="1588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29" name="Picture 21" descr="white_curve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71925" y="1571625"/>
            <a:ext cx="51720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" name="Line 40"/>
          <p:cNvSpPr>
            <a:spLocks noChangeShapeType="1"/>
          </p:cNvSpPr>
          <p:nvPr userDrawn="1"/>
        </p:nvSpPr>
        <p:spPr bwMode="auto">
          <a:xfrm>
            <a:off x="5334000" y="3352800"/>
            <a:ext cx="38862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1" name="Picture 23" descr="ppt_camo_bkgrnd-03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USACE_logo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8600" y="5081588"/>
            <a:ext cx="13716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136525" y="6096000"/>
            <a:ext cx="3597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/>
              <a:t>US Army Corps of Engineers</a:t>
            </a:r>
          </a:p>
          <a:p>
            <a:pPr>
              <a:defRPr/>
            </a:pPr>
            <a:r>
              <a:rPr lang="en-US" b="1"/>
              <a:t>BUILDING STRONG</a:t>
            </a:r>
            <a:r>
              <a:rPr lang="en-US" sz="1400" b="1" baseline="-25000"/>
              <a:t>®</a:t>
            </a:r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fld id="{FD7AA5CA-8E99-4794-A982-E09D7E2E5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3" name="Picture 8" descr="USACE_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223000" y="6416675"/>
            <a:ext cx="2606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/>
              <a:t>BUILDING STRONG</a:t>
            </a:r>
            <a:r>
              <a:rPr lang="en-US" sz="1400" b="1" baseline="-25000"/>
              <a:t>®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457200" y="6324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ws.usace.army.mil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tiff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33400"/>
            <a:ext cx="8686800" cy="9144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Albeni Falls Dam Operations</a:t>
            </a:r>
            <a:br>
              <a:rPr lang="en-US" sz="3200" dirty="0" smtClean="0"/>
            </a:br>
            <a:endParaRPr lang="en-US" sz="2800" b="0" dirty="0" smtClean="0"/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0" y="2209800"/>
            <a:ext cx="518160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Ryne Linehan, Operations Project Manager Albeni Falls Dam</a:t>
            </a:r>
          </a:p>
          <a:p>
            <a:pPr>
              <a:spcBef>
                <a:spcPct val="50000"/>
              </a:spcBef>
            </a:pPr>
            <a:r>
              <a:rPr lang="en-US" sz="1400" dirty="0" smtClean="0"/>
              <a:t>Joel Fenolio, Upper Columbia Senior Water Manager</a:t>
            </a:r>
          </a:p>
          <a:p>
            <a:pPr>
              <a:spcBef>
                <a:spcPct val="50000"/>
              </a:spcBef>
            </a:pPr>
            <a:r>
              <a:rPr lang="en-US" sz="1400" dirty="0" smtClean="0"/>
              <a:t>Seattle </a:t>
            </a:r>
            <a:r>
              <a:rPr lang="en-US" sz="1400" dirty="0"/>
              <a:t>District</a:t>
            </a:r>
          </a:p>
          <a:p>
            <a:pPr>
              <a:spcBef>
                <a:spcPct val="50000"/>
              </a:spcBef>
            </a:pPr>
            <a:r>
              <a:rPr lang="en-US" sz="1400" dirty="0" smtClean="0"/>
              <a:t>August 27th, </a:t>
            </a:r>
            <a:r>
              <a:rPr lang="en-US" sz="1400" dirty="0"/>
              <a:t>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Line Callout 1 6"/>
          <p:cNvSpPr/>
          <p:nvPr/>
        </p:nvSpPr>
        <p:spPr>
          <a:xfrm>
            <a:off x="2362200" y="609600"/>
            <a:ext cx="1600200" cy="304800"/>
          </a:xfrm>
          <a:prstGeom prst="borderCallout1">
            <a:avLst>
              <a:gd name="adj1" fmla="val 45503"/>
              <a:gd name="adj2" fmla="val 113365"/>
              <a:gd name="adj3" fmla="val 145251"/>
              <a:gd name="adj4" fmla="val 222853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2062 ft on June 24th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0" y="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Line Callout 1 3"/>
          <p:cNvSpPr/>
          <p:nvPr/>
        </p:nvSpPr>
        <p:spPr>
          <a:xfrm>
            <a:off x="3048000" y="3276600"/>
            <a:ext cx="1600200" cy="304838"/>
          </a:xfrm>
          <a:prstGeom prst="borderCallout1">
            <a:avLst>
              <a:gd name="adj1" fmla="val 45503"/>
              <a:gd name="adj2" fmla="val 113365"/>
              <a:gd name="adj3" fmla="val -134355"/>
              <a:gd name="adj4" fmla="val 145434"/>
            </a:avLst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Freeflow 2014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6" name="Straight Connector 5"/>
          <p:cNvSpPr/>
          <p:nvPr/>
        </p:nvSpPr>
        <p:spPr>
          <a:xfrm flipH="1">
            <a:off x="2209800" y="3429053"/>
            <a:ext cx="761940" cy="761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Line Callout 1 7"/>
          <p:cNvSpPr/>
          <p:nvPr/>
        </p:nvSpPr>
        <p:spPr>
          <a:xfrm>
            <a:off x="2895600" y="1828800"/>
            <a:ext cx="990600" cy="381000"/>
          </a:xfrm>
          <a:prstGeom prst="borderCallout1">
            <a:avLst>
              <a:gd name="adj1" fmla="val 25694"/>
              <a:gd name="adj2" fmla="val 104740"/>
              <a:gd name="adj3" fmla="val 94288"/>
              <a:gd name="adj4" fmla="val 114126"/>
            </a:avLst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Freeflow 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2013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" name="Straight Connector 8"/>
          <p:cNvSpPr/>
          <p:nvPr/>
        </p:nvSpPr>
        <p:spPr>
          <a:xfrm flipH="1">
            <a:off x="2743200" y="1981200"/>
            <a:ext cx="152340" cy="228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Fall and Winter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September</a:t>
            </a:r>
          </a:p>
          <a:p>
            <a:pPr lvl="1"/>
            <a:r>
              <a:rPr lang="en-US" sz="2400" dirty="0" smtClean="0"/>
              <a:t>Lake Pend Oreille above </a:t>
            </a:r>
            <a:r>
              <a:rPr lang="en-US" sz="2400" dirty="0" smtClean="0"/>
              <a:t>2,062 </a:t>
            </a:r>
            <a:r>
              <a:rPr lang="en-US" sz="2400" dirty="0" smtClean="0"/>
              <a:t>feet through Sept 15</a:t>
            </a:r>
          </a:p>
          <a:p>
            <a:pPr lvl="1"/>
            <a:r>
              <a:rPr lang="en-US" sz="2400" dirty="0" smtClean="0"/>
              <a:t>Stay Above </a:t>
            </a:r>
            <a:r>
              <a:rPr lang="en-US" sz="2400" dirty="0" smtClean="0"/>
              <a:t>2,061 </a:t>
            </a:r>
            <a:r>
              <a:rPr lang="en-US" sz="2400" dirty="0" smtClean="0"/>
              <a:t>feet through the third week</a:t>
            </a:r>
          </a:p>
          <a:p>
            <a:pPr lvl="1"/>
            <a:r>
              <a:rPr lang="en-US" sz="2400" dirty="0" smtClean="0"/>
              <a:t>Target </a:t>
            </a:r>
            <a:r>
              <a:rPr lang="en-US" sz="2400" dirty="0" smtClean="0"/>
              <a:t>2,060.5 </a:t>
            </a:r>
            <a:r>
              <a:rPr lang="en-US" sz="2400" dirty="0" smtClean="0"/>
              <a:t>feet Sept 30 </a:t>
            </a:r>
          </a:p>
          <a:p>
            <a:pPr lvl="1"/>
            <a:r>
              <a:rPr lang="en-US" sz="2400" dirty="0" smtClean="0"/>
              <a:t>Rowing Regatta Sept 26 to 28 hold flows target 12 to 14 kcfs steady – weather and </a:t>
            </a:r>
            <a:r>
              <a:rPr lang="en-US" sz="2400" dirty="0" err="1" smtClean="0"/>
              <a:t>streamflows</a:t>
            </a:r>
            <a:r>
              <a:rPr lang="en-US" sz="2400" dirty="0" smtClean="0"/>
              <a:t> permitting </a:t>
            </a:r>
          </a:p>
          <a:p>
            <a:r>
              <a:rPr lang="en-US" sz="2800" dirty="0" smtClean="0"/>
              <a:t>October</a:t>
            </a:r>
          </a:p>
          <a:p>
            <a:pPr lvl="1"/>
            <a:r>
              <a:rPr lang="en-US" sz="2400" dirty="0" smtClean="0"/>
              <a:t>Target </a:t>
            </a:r>
            <a:r>
              <a:rPr lang="en-US" sz="2400" dirty="0" smtClean="0"/>
              <a:t>2,053 </a:t>
            </a:r>
            <a:r>
              <a:rPr lang="en-US" sz="2400" dirty="0" smtClean="0"/>
              <a:t>feet Oct 31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Expect Flows Above 20 kcfs most of the month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Fall and Winter 2014</a:t>
            </a:r>
            <a:br>
              <a:rPr lang="en-US" dirty="0" smtClean="0"/>
            </a:br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November and Winter</a:t>
            </a:r>
          </a:p>
          <a:p>
            <a:pPr lvl="1"/>
            <a:r>
              <a:rPr lang="en-US" sz="2400" dirty="0" smtClean="0"/>
              <a:t>Target being within the winter minimum control elevation of </a:t>
            </a:r>
            <a:r>
              <a:rPr lang="en-US" sz="2400" dirty="0" smtClean="0"/>
              <a:t>2,051 </a:t>
            </a:r>
            <a:r>
              <a:rPr lang="en-US" sz="2400" dirty="0" smtClean="0"/>
              <a:t>feet by </a:t>
            </a:r>
            <a:r>
              <a:rPr lang="en-US" sz="2400" dirty="0" smtClean="0"/>
              <a:t>mid-November</a:t>
            </a:r>
            <a:endParaRPr lang="en-US" sz="2400" dirty="0" smtClean="0"/>
          </a:p>
          <a:p>
            <a:pPr lvl="1"/>
            <a:r>
              <a:rPr lang="en-US" sz="2400" dirty="0" smtClean="0"/>
              <a:t>No FWPO this year due to Clark Fork Delta work</a:t>
            </a:r>
          </a:p>
          <a:p>
            <a:pPr lvl="1"/>
            <a:r>
              <a:rPr lang="en-US" sz="2400" dirty="0" smtClean="0"/>
              <a:t>Pool may fluctuate due to winter storms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Coordinating Fall/Winter Operations post-2014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working on a proposal with Federal partners, </a:t>
            </a:r>
            <a:r>
              <a:rPr lang="en-US" dirty="0" err="1" smtClean="0"/>
              <a:t>Kalispel</a:t>
            </a:r>
            <a:r>
              <a:rPr lang="en-US" dirty="0" smtClean="0"/>
              <a:t> Tribe, State of Idaho and Lakes Commission</a:t>
            </a:r>
          </a:p>
          <a:p>
            <a:r>
              <a:rPr lang="en-US" dirty="0" smtClean="0"/>
              <a:t>Corps will lead the fall lake level meeting</a:t>
            </a:r>
          </a:p>
          <a:p>
            <a:r>
              <a:rPr lang="en-US" dirty="0" smtClean="0"/>
              <a:t>Goal to finalize new lake level coordination process by Spring of 2015</a:t>
            </a:r>
          </a:p>
          <a:p>
            <a:r>
              <a:rPr lang="en-US" dirty="0" smtClean="0"/>
              <a:t>No change to the operating limits of the Lake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842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dirty="0" smtClean="0"/>
              <a:t>Summary</a:t>
            </a:r>
            <a:endParaRPr lang="en-US" sz="31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76825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en-US" dirty="0" smtClean="0"/>
              <a:t>Corps operates according to current water control plan</a:t>
            </a:r>
          </a:p>
          <a:p>
            <a:pPr lvl="1"/>
            <a:r>
              <a:rPr lang="en-US" b="1" dirty="0" smtClean="0"/>
              <a:t>No plan to change summer operation which holds lake between 2062 and 2062.5 feet through Labor Day</a:t>
            </a:r>
          </a:p>
          <a:p>
            <a:pPr lvl="1"/>
            <a:r>
              <a:rPr lang="en-US" dirty="0" smtClean="0"/>
              <a:t>Sept 2014</a:t>
            </a:r>
          </a:p>
          <a:p>
            <a:pPr lvl="2"/>
            <a:r>
              <a:rPr lang="en-US" sz="2000" dirty="0" smtClean="0"/>
              <a:t>Lake Pend Oreille above 2062 feet through Sept 15</a:t>
            </a:r>
          </a:p>
          <a:p>
            <a:pPr lvl="2"/>
            <a:r>
              <a:rPr lang="en-US" sz="2000" dirty="0" smtClean="0"/>
              <a:t>Stay Above 2061 feet through the third week</a:t>
            </a:r>
          </a:p>
          <a:p>
            <a:pPr lvl="2"/>
            <a:r>
              <a:rPr lang="en-US" sz="2000" dirty="0" smtClean="0"/>
              <a:t>Target 2060.5 feet Sept 30 </a:t>
            </a:r>
          </a:p>
          <a:p>
            <a:pPr lvl="1">
              <a:defRPr/>
            </a:pPr>
            <a:r>
              <a:rPr lang="en-US" dirty="0" smtClean="0"/>
              <a:t>April 2015 Spring public meeting – flood potential for 2015</a:t>
            </a:r>
          </a:p>
          <a:p>
            <a:pPr lvl="1"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Seattle District – 206.764.3750</a:t>
            </a:r>
          </a:p>
          <a:p>
            <a:r>
              <a:rPr lang="en-US" dirty="0" smtClean="0"/>
              <a:t>Scott Lawrence – 206.764.6896</a:t>
            </a:r>
          </a:p>
          <a:p>
            <a:r>
              <a:rPr lang="en-US" dirty="0" smtClean="0">
                <a:hlinkClick r:id="rId2"/>
              </a:rPr>
              <a:t>www.nws.usace.army.mil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Flow updates and projections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Albeni Falls Dam Background </a:t>
            </a:r>
          </a:p>
          <a:p>
            <a:r>
              <a:rPr lang="en-US" dirty="0" smtClean="0"/>
              <a:t>Review Operations this Spring 2014</a:t>
            </a:r>
          </a:p>
          <a:p>
            <a:r>
              <a:rPr lang="en-US" dirty="0" smtClean="0"/>
              <a:t>Operations this Fall and Winter</a:t>
            </a:r>
          </a:p>
          <a:p>
            <a:r>
              <a:rPr lang="en-US" dirty="0" smtClean="0"/>
              <a:t>Future </a:t>
            </a:r>
            <a:r>
              <a:rPr lang="en-US" dirty="0" smtClean="0"/>
              <a:t>Winter Lake </a:t>
            </a:r>
            <a:r>
              <a:rPr lang="en-US" dirty="0" smtClean="0"/>
              <a:t>Level Coordination</a:t>
            </a:r>
          </a:p>
          <a:p>
            <a:r>
              <a:rPr lang="en-US" dirty="0" smtClean="0"/>
              <a:t>Q&amp;A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05800" cy="685800"/>
          </a:xfrm>
        </p:spPr>
        <p:txBody>
          <a:bodyPr/>
          <a:lstStyle/>
          <a:p>
            <a:pPr eaLnBrk="1" hangingPunct="1"/>
            <a:r>
              <a:rPr lang="en-US" sz="3400" b="1" dirty="0" smtClean="0"/>
              <a:t>Columbia River Basin Overview</a:t>
            </a:r>
          </a:p>
        </p:txBody>
      </p:sp>
      <p:pic>
        <p:nvPicPr>
          <p:cNvPr id="6147" name="Picture 3"/>
          <p:cNvPicPr>
            <a:picLocks noGrp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143000"/>
            <a:ext cx="4191000" cy="4648200"/>
          </a:xfrm>
          <a:noFill/>
        </p:spPr>
      </p:pic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762000"/>
            <a:ext cx="4114800" cy="5334000"/>
          </a:xfrm>
          <a:noFill/>
        </p:spPr>
        <p:txBody>
          <a:bodyPr/>
          <a:lstStyle/>
          <a:p>
            <a:pPr eaLnBrk="1" hangingPunct="1">
              <a:lnSpc>
                <a:spcPct val="85000"/>
              </a:lnSpc>
            </a:pPr>
            <a:endParaRPr lang="en-US" sz="1800" b="1" dirty="0" smtClean="0"/>
          </a:p>
          <a:p>
            <a:pPr eaLnBrk="1" hangingPunct="1">
              <a:lnSpc>
                <a:spcPct val="85000"/>
              </a:lnSpc>
            </a:pPr>
            <a:r>
              <a:rPr lang="en-US" sz="2400" b="1" dirty="0" smtClean="0">
                <a:solidFill>
                  <a:srgbClr val="003366"/>
                </a:solidFill>
              </a:rPr>
              <a:t>Originates in Canada, Canada has 15% of the basin area, 30% of average annual flow is from Canada, 50% of worst Columbia flood flows (1894) came from Canada.</a:t>
            </a:r>
          </a:p>
          <a:p>
            <a:pPr eaLnBrk="1" hangingPunct="1">
              <a:lnSpc>
                <a:spcPct val="85000"/>
              </a:lnSpc>
            </a:pPr>
            <a:r>
              <a:rPr lang="en-US" sz="2400" b="1" dirty="0" smtClean="0">
                <a:solidFill>
                  <a:srgbClr val="003366"/>
                </a:solidFill>
              </a:rPr>
              <a:t>Flows 1,200 miles through 4 U.S. States, drainage area of 259,000 square miles</a:t>
            </a:r>
          </a:p>
          <a:p>
            <a:pPr eaLnBrk="1" hangingPunct="1">
              <a:lnSpc>
                <a:spcPct val="85000"/>
              </a:lnSpc>
            </a:pPr>
            <a:r>
              <a:rPr lang="en-US" sz="2400" b="1" dirty="0" smtClean="0">
                <a:solidFill>
                  <a:srgbClr val="003366"/>
                </a:solidFill>
              </a:rPr>
              <a:t>Over 60 large dams and reservoirs owned and operated by many different entities</a:t>
            </a:r>
          </a:p>
          <a:p>
            <a:pPr eaLnBrk="1" hangingPunct="1">
              <a:lnSpc>
                <a:spcPct val="85000"/>
              </a:lnSpc>
            </a:pPr>
            <a:endParaRPr lang="en-US" sz="2400" b="1" dirty="0" smtClean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3ECHJMF\Desktop\Presentations\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220200" cy="598928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5334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Lake Pend Oreille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Line Callout 1 4"/>
          <p:cNvSpPr/>
          <p:nvPr/>
        </p:nvSpPr>
        <p:spPr>
          <a:xfrm>
            <a:off x="609600" y="2286000"/>
            <a:ext cx="1524000" cy="688848"/>
          </a:xfrm>
          <a:prstGeom prst="borderCallout1">
            <a:avLst>
              <a:gd name="adj1" fmla="val 113313"/>
              <a:gd name="adj2" fmla="val 49792"/>
              <a:gd name="adj3" fmla="val 133392"/>
              <a:gd name="adj4" fmla="val 4770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AFD is ~27 miles downstream of the lake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2286000" y="990600"/>
            <a:ext cx="1981200" cy="841248"/>
          </a:xfrm>
          <a:prstGeom prst="borderCallout1">
            <a:avLst>
              <a:gd name="adj1" fmla="val 113313"/>
              <a:gd name="adj2" fmla="val 49792"/>
              <a:gd name="adj3" fmla="val 184543"/>
              <a:gd name="adj4" fmla="val 79776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Dover is location of channel restriction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5562600" y="990600"/>
            <a:ext cx="1524000" cy="688848"/>
          </a:xfrm>
          <a:prstGeom prst="borderCallout1">
            <a:avLst>
              <a:gd name="adj1" fmla="val 113313"/>
              <a:gd name="adj2" fmla="val 49792"/>
              <a:gd name="adj3" fmla="val 221887"/>
              <a:gd name="adj4" fmla="val 2895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Where lake elevation is measured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600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2" descr="C:\Users\G3ECHJMF\Desktop\Pend Oreille Sum Hyd_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0"/>
            <a:ext cx="887505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Operation for Albeni Falls Dam and Lake Pend Oreille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600" dirty="0" smtClean="0"/>
              <a:t>Winter Jan through March</a:t>
            </a:r>
          </a:p>
          <a:p>
            <a:pPr lvl="1"/>
            <a:r>
              <a:rPr lang="en-US" sz="1600" dirty="0" smtClean="0"/>
              <a:t>The lake level is held to no lower than the minimum control elevation to avoid dewatering </a:t>
            </a:r>
            <a:r>
              <a:rPr lang="en-US" sz="1600" dirty="0" err="1" smtClean="0"/>
              <a:t>kokanee</a:t>
            </a:r>
            <a:r>
              <a:rPr lang="en-US" sz="1600" dirty="0" smtClean="0"/>
              <a:t> </a:t>
            </a:r>
            <a:r>
              <a:rPr lang="en-US" sz="1600" dirty="0" err="1" smtClean="0"/>
              <a:t>redds</a:t>
            </a:r>
            <a:r>
              <a:rPr lang="en-US" sz="1600" dirty="0" smtClean="0"/>
              <a:t>.  </a:t>
            </a:r>
          </a:p>
          <a:p>
            <a:pPr lvl="1"/>
            <a:r>
              <a:rPr lang="en-US" sz="1600" dirty="0" smtClean="0"/>
              <a:t>The minimum control elevation can be set anywhere between 2,051 and 2,055 feet annually, with 2056 feet as a maximum elevation. </a:t>
            </a:r>
          </a:p>
          <a:p>
            <a:pPr lvl="1"/>
            <a:r>
              <a:rPr lang="en-US" sz="1600" dirty="0" smtClean="0"/>
              <a:t>If the determined minimum control elevation is not met prior to the start of </a:t>
            </a:r>
            <a:r>
              <a:rPr lang="en-US" sz="1600" dirty="0" err="1" smtClean="0"/>
              <a:t>kokanee</a:t>
            </a:r>
            <a:r>
              <a:rPr lang="en-US" sz="1600" dirty="0" smtClean="0"/>
              <a:t> spawning, the lake is not lowered below the level at which </a:t>
            </a:r>
            <a:r>
              <a:rPr lang="en-US" sz="1600" dirty="0" err="1" smtClean="0"/>
              <a:t>kokanee</a:t>
            </a:r>
            <a:r>
              <a:rPr lang="en-US" sz="1600" dirty="0" smtClean="0"/>
              <a:t> are spawning to avoid dewatering </a:t>
            </a:r>
            <a:r>
              <a:rPr lang="en-US" sz="1600" dirty="0" err="1" smtClean="0"/>
              <a:t>kokanee</a:t>
            </a:r>
            <a:r>
              <a:rPr lang="en-US" sz="1600" dirty="0" smtClean="0"/>
              <a:t> </a:t>
            </a:r>
            <a:r>
              <a:rPr lang="en-US" sz="1600" dirty="0" err="1" smtClean="0"/>
              <a:t>redds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/>
              <a:t>During this period the Lake can be fluctuated to store and release water for power generation at downstream dams.    </a:t>
            </a:r>
          </a:p>
          <a:p>
            <a:pPr lvl="1"/>
            <a:r>
              <a:rPr lang="en-US" sz="1600" dirty="0" smtClean="0"/>
              <a:t>Flood risk management operations can store water up to 2060 feet during this period.  </a:t>
            </a:r>
          </a:p>
          <a:p>
            <a:pPr lvl="0"/>
            <a:r>
              <a:rPr lang="en-US" sz="1600" dirty="0" smtClean="0"/>
              <a:t>Spring flood season - April through June</a:t>
            </a:r>
          </a:p>
          <a:p>
            <a:pPr lvl="1"/>
            <a:r>
              <a:rPr lang="en-US" sz="1600" dirty="0" smtClean="0"/>
              <a:t>The objective is to manage runoff for flood risk management.  </a:t>
            </a:r>
          </a:p>
          <a:p>
            <a:pPr lvl="1"/>
            <a:r>
              <a:rPr lang="en-US" sz="1600" dirty="0" smtClean="0"/>
              <a:t>The project will frequently go on “free flow” to pass as much water as possible through the project which helps minimize flood elevations on Lake Pend Oreille. </a:t>
            </a:r>
          </a:p>
          <a:p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Operations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800" dirty="0" smtClean="0"/>
              <a:t>Summer Holding Period July and August. </a:t>
            </a:r>
          </a:p>
          <a:p>
            <a:pPr lvl="1"/>
            <a:r>
              <a:rPr lang="en-US" sz="1800" dirty="0" smtClean="0"/>
              <a:t>The lake is operated within a 0.5 range between 2,062 and 2,062.5 feet, stream flows permitting. </a:t>
            </a:r>
          </a:p>
          <a:p>
            <a:pPr lvl="0"/>
            <a:r>
              <a:rPr lang="en-US" sz="1800" dirty="0" smtClean="0"/>
              <a:t>Drawdown and Stabilization - Sept through Dec</a:t>
            </a:r>
          </a:p>
          <a:p>
            <a:pPr lvl="1"/>
            <a:r>
              <a:rPr lang="en-US" sz="1800" dirty="0" smtClean="0"/>
              <a:t>The lake is operated between elevations 2,060 to 2,062.5 feet in September and targets a draft to an elevation no lower than the minimum control elevation by mid-November.  </a:t>
            </a:r>
          </a:p>
          <a:p>
            <a:pPr lvl="1"/>
            <a:r>
              <a:rPr lang="en-US" sz="1800" dirty="0" smtClean="0"/>
              <a:t>The November objective is to stabilize the lake within a 0.5 foot range of the minimum control elevation for </a:t>
            </a:r>
            <a:r>
              <a:rPr lang="en-US" sz="1800" dirty="0" err="1" smtClean="0"/>
              <a:t>kokanee</a:t>
            </a:r>
            <a:r>
              <a:rPr lang="en-US" sz="1800" dirty="0" smtClean="0"/>
              <a:t> spawning, prepare for winter floods and generate coordinated power for the whole FCRPS. In December the lake level is managed to avoid dewatering </a:t>
            </a:r>
            <a:r>
              <a:rPr lang="en-US" sz="1800" dirty="0" err="1" smtClean="0"/>
              <a:t>kokanee</a:t>
            </a:r>
            <a:r>
              <a:rPr lang="en-US" sz="1800" dirty="0" smtClean="0"/>
              <a:t> </a:t>
            </a:r>
            <a:r>
              <a:rPr lang="en-US" sz="1800" dirty="0" err="1" smtClean="0"/>
              <a:t>redds</a:t>
            </a:r>
            <a:r>
              <a:rPr lang="en-US" sz="1800" dirty="0" smtClean="0"/>
              <a:t>.  </a:t>
            </a:r>
          </a:p>
          <a:p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7650" y="3038475"/>
            <a:ext cx="1028700" cy="1009650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95"/>
          <a:stretch/>
        </p:blipFill>
        <p:spPr bwMode="auto">
          <a:xfrm>
            <a:off x="1828800" y="1272988"/>
            <a:ext cx="5181599" cy="4963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990600" y="0"/>
            <a:ext cx="7281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en-US" b="0" kern="0" dirty="0" smtClean="0">
                <a:solidFill>
                  <a:schemeClr val="tx1"/>
                </a:solidFill>
                <a:effectLst/>
              </a:rPr>
              <a:t>% of Average Snowpack April 2014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2400300" y="1511300"/>
            <a:ext cx="2603084" cy="3429000"/>
            <a:chOff x="3584153" y="2595040"/>
            <a:chExt cx="2526884" cy="3336646"/>
          </a:xfrm>
        </p:grpSpPr>
        <p:sp>
          <p:nvSpPr>
            <p:cNvPr id="11" name="Freeform 10"/>
            <p:cNvSpPr/>
            <p:nvPr/>
          </p:nvSpPr>
          <p:spPr>
            <a:xfrm>
              <a:off x="5765127" y="3549650"/>
              <a:ext cx="345910" cy="2292350"/>
            </a:xfrm>
            <a:custGeom>
              <a:avLst/>
              <a:gdLst>
                <a:gd name="connsiteX0" fmla="*/ 57823 w 345910"/>
                <a:gd name="connsiteY0" fmla="*/ 2292350 h 2292350"/>
                <a:gd name="connsiteX1" fmla="*/ 121323 w 345910"/>
                <a:gd name="connsiteY1" fmla="*/ 2228850 h 2292350"/>
                <a:gd name="connsiteX2" fmla="*/ 127673 w 345910"/>
                <a:gd name="connsiteY2" fmla="*/ 2082800 h 2292350"/>
                <a:gd name="connsiteX3" fmla="*/ 89573 w 345910"/>
                <a:gd name="connsiteY3" fmla="*/ 1924050 h 2292350"/>
                <a:gd name="connsiteX4" fmla="*/ 95923 w 345910"/>
                <a:gd name="connsiteY4" fmla="*/ 1873250 h 2292350"/>
                <a:gd name="connsiteX5" fmla="*/ 178473 w 345910"/>
                <a:gd name="connsiteY5" fmla="*/ 1816100 h 2292350"/>
                <a:gd name="connsiteX6" fmla="*/ 248323 w 345910"/>
                <a:gd name="connsiteY6" fmla="*/ 1790700 h 2292350"/>
                <a:gd name="connsiteX7" fmla="*/ 286423 w 345910"/>
                <a:gd name="connsiteY7" fmla="*/ 1606550 h 2292350"/>
                <a:gd name="connsiteX8" fmla="*/ 280073 w 345910"/>
                <a:gd name="connsiteY8" fmla="*/ 1543050 h 2292350"/>
                <a:gd name="connsiteX9" fmla="*/ 286423 w 345910"/>
                <a:gd name="connsiteY9" fmla="*/ 1524000 h 2292350"/>
                <a:gd name="connsiteX10" fmla="*/ 210223 w 345910"/>
                <a:gd name="connsiteY10" fmla="*/ 1492250 h 2292350"/>
                <a:gd name="connsiteX11" fmla="*/ 184823 w 345910"/>
                <a:gd name="connsiteY11" fmla="*/ 1447800 h 2292350"/>
                <a:gd name="connsiteX12" fmla="*/ 229273 w 345910"/>
                <a:gd name="connsiteY12" fmla="*/ 1377950 h 2292350"/>
                <a:gd name="connsiteX13" fmla="*/ 241973 w 345910"/>
                <a:gd name="connsiteY13" fmla="*/ 1308100 h 2292350"/>
                <a:gd name="connsiteX14" fmla="*/ 337223 w 345910"/>
                <a:gd name="connsiteY14" fmla="*/ 1289050 h 2292350"/>
                <a:gd name="connsiteX15" fmla="*/ 337223 w 345910"/>
                <a:gd name="connsiteY15" fmla="*/ 1225550 h 2292350"/>
                <a:gd name="connsiteX16" fmla="*/ 299123 w 345910"/>
                <a:gd name="connsiteY16" fmla="*/ 1155700 h 2292350"/>
                <a:gd name="connsiteX17" fmla="*/ 292773 w 345910"/>
                <a:gd name="connsiteY17" fmla="*/ 1117600 h 2292350"/>
                <a:gd name="connsiteX18" fmla="*/ 235623 w 345910"/>
                <a:gd name="connsiteY18" fmla="*/ 1104900 h 2292350"/>
                <a:gd name="connsiteX19" fmla="*/ 229273 w 345910"/>
                <a:gd name="connsiteY19" fmla="*/ 1066800 h 2292350"/>
                <a:gd name="connsiteX20" fmla="*/ 159423 w 345910"/>
                <a:gd name="connsiteY20" fmla="*/ 1047750 h 2292350"/>
                <a:gd name="connsiteX21" fmla="*/ 159423 w 345910"/>
                <a:gd name="connsiteY21" fmla="*/ 996950 h 2292350"/>
                <a:gd name="connsiteX22" fmla="*/ 83223 w 345910"/>
                <a:gd name="connsiteY22" fmla="*/ 889000 h 2292350"/>
                <a:gd name="connsiteX23" fmla="*/ 45123 w 345910"/>
                <a:gd name="connsiteY23" fmla="*/ 787400 h 2292350"/>
                <a:gd name="connsiteX24" fmla="*/ 7023 w 345910"/>
                <a:gd name="connsiteY24" fmla="*/ 774700 h 2292350"/>
                <a:gd name="connsiteX25" fmla="*/ 673 w 345910"/>
                <a:gd name="connsiteY25" fmla="*/ 692150 h 2292350"/>
                <a:gd name="connsiteX26" fmla="*/ 13373 w 345910"/>
                <a:gd name="connsiteY26" fmla="*/ 635000 h 2292350"/>
                <a:gd name="connsiteX27" fmla="*/ 13373 w 345910"/>
                <a:gd name="connsiteY27" fmla="*/ 565150 h 2292350"/>
                <a:gd name="connsiteX28" fmla="*/ 51473 w 345910"/>
                <a:gd name="connsiteY28" fmla="*/ 577850 h 2292350"/>
                <a:gd name="connsiteX29" fmla="*/ 83223 w 345910"/>
                <a:gd name="connsiteY29" fmla="*/ 469900 h 2292350"/>
                <a:gd name="connsiteX30" fmla="*/ 76873 w 345910"/>
                <a:gd name="connsiteY30" fmla="*/ 431800 h 2292350"/>
                <a:gd name="connsiteX31" fmla="*/ 184823 w 345910"/>
                <a:gd name="connsiteY31" fmla="*/ 412750 h 2292350"/>
                <a:gd name="connsiteX32" fmla="*/ 197523 w 345910"/>
                <a:gd name="connsiteY32" fmla="*/ 374650 h 2292350"/>
                <a:gd name="connsiteX33" fmla="*/ 165773 w 345910"/>
                <a:gd name="connsiteY33" fmla="*/ 317500 h 2292350"/>
                <a:gd name="connsiteX34" fmla="*/ 165773 w 345910"/>
                <a:gd name="connsiteY34" fmla="*/ 254000 h 2292350"/>
                <a:gd name="connsiteX35" fmla="*/ 70523 w 345910"/>
                <a:gd name="connsiteY35" fmla="*/ 209550 h 2292350"/>
                <a:gd name="connsiteX36" fmla="*/ 45123 w 345910"/>
                <a:gd name="connsiteY36" fmla="*/ 184150 h 2292350"/>
                <a:gd name="connsiteX37" fmla="*/ 57823 w 345910"/>
                <a:gd name="connsiteY37" fmla="*/ 146050 h 2292350"/>
                <a:gd name="connsiteX38" fmla="*/ 673 w 345910"/>
                <a:gd name="connsiteY38" fmla="*/ 57150 h 2292350"/>
                <a:gd name="connsiteX39" fmla="*/ 26073 w 345910"/>
                <a:gd name="connsiteY39" fmla="*/ 0 h 229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45910" h="2292350">
                  <a:moveTo>
                    <a:pt x="57823" y="2292350"/>
                  </a:moveTo>
                  <a:cubicBezTo>
                    <a:pt x="83752" y="2278062"/>
                    <a:pt x="109681" y="2263775"/>
                    <a:pt x="121323" y="2228850"/>
                  </a:cubicBezTo>
                  <a:cubicBezTo>
                    <a:pt x="132965" y="2193925"/>
                    <a:pt x="132965" y="2133600"/>
                    <a:pt x="127673" y="2082800"/>
                  </a:cubicBezTo>
                  <a:cubicBezTo>
                    <a:pt x="122381" y="2032000"/>
                    <a:pt x="94865" y="1958975"/>
                    <a:pt x="89573" y="1924050"/>
                  </a:cubicBezTo>
                  <a:cubicBezTo>
                    <a:pt x="84281" y="1889125"/>
                    <a:pt x="81106" y="1891242"/>
                    <a:pt x="95923" y="1873250"/>
                  </a:cubicBezTo>
                  <a:cubicBezTo>
                    <a:pt x="110740" y="1855258"/>
                    <a:pt x="153073" y="1829858"/>
                    <a:pt x="178473" y="1816100"/>
                  </a:cubicBezTo>
                  <a:cubicBezTo>
                    <a:pt x="203873" y="1802342"/>
                    <a:pt x="230331" y="1825625"/>
                    <a:pt x="248323" y="1790700"/>
                  </a:cubicBezTo>
                  <a:cubicBezTo>
                    <a:pt x="266315" y="1755775"/>
                    <a:pt x="281131" y="1647825"/>
                    <a:pt x="286423" y="1606550"/>
                  </a:cubicBezTo>
                  <a:cubicBezTo>
                    <a:pt x="291715" y="1565275"/>
                    <a:pt x="280073" y="1556808"/>
                    <a:pt x="280073" y="1543050"/>
                  </a:cubicBezTo>
                  <a:cubicBezTo>
                    <a:pt x="280073" y="1529292"/>
                    <a:pt x="298065" y="1532467"/>
                    <a:pt x="286423" y="1524000"/>
                  </a:cubicBezTo>
                  <a:cubicBezTo>
                    <a:pt x="274781" y="1515533"/>
                    <a:pt x="227156" y="1504950"/>
                    <a:pt x="210223" y="1492250"/>
                  </a:cubicBezTo>
                  <a:cubicBezTo>
                    <a:pt x="193290" y="1479550"/>
                    <a:pt x="181648" y="1466850"/>
                    <a:pt x="184823" y="1447800"/>
                  </a:cubicBezTo>
                  <a:cubicBezTo>
                    <a:pt x="187998" y="1428750"/>
                    <a:pt x="219748" y="1401233"/>
                    <a:pt x="229273" y="1377950"/>
                  </a:cubicBezTo>
                  <a:cubicBezTo>
                    <a:pt x="238798" y="1354667"/>
                    <a:pt x="223981" y="1322917"/>
                    <a:pt x="241973" y="1308100"/>
                  </a:cubicBezTo>
                  <a:cubicBezTo>
                    <a:pt x="259965" y="1293283"/>
                    <a:pt x="321348" y="1302808"/>
                    <a:pt x="337223" y="1289050"/>
                  </a:cubicBezTo>
                  <a:cubicBezTo>
                    <a:pt x="353098" y="1275292"/>
                    <a:pt x="343573" y="1247775"/>
                    <a:pt x="337223" y="1225550"/>
                  </a:cubicBezTo>
                  <a:cubicBezTo>
                    <a:pt x="330873" y="1203325"/>
                    <a:pt x="306531" y="1173692"/>
                    <a:pt x="299123" y="1155700"/>
                  </a:cubicBezTo>
                  <a:cubicBezTo>
                    <a:pt x="291715" y="1137708"/>
                    <a:pt x="303356" y="1126067"/>
                    <a:pt x="292773" y="1117600"/>
                  </a:cubicBezTo>
                  <a:cubicBezTo>
                    <a:pt x="282190" y="1109133"/>
                    <a:pt x="246206" y="1113367"/>
                    <a:pt x="235623" y="1104900"/>
                  </a:cubicBezTo>
                  <a:cubicBezTo>
                    <a:pt x="225040" y="1096433"/>
                    <a:pt x="241973" y="1076325"/>
                    <a:pt x="229273" y="1066800"/>
                  </a:cubicBezTo>
                  <a:cubicBezTo>
                    <a:pt x="216573" y="1057275"/>
                    <a:pt x="171065" y="1059392"/>
                    <a:pt x="159423" y="1047750"/>
                  </a:cubicBezTo>
                  <a:cubicBezTo>
                    <a:pt x="147781" y="1036108"/>
                    <a:pt x="172123" y="1023408"/>
                    <a:pt x="159423" y="996950"/>
                  </a:cubicBezTo>
                  <a:cubicBezTo>
                    <a:pt x="146723" y="970492"/>
                    <a:pt x="102273" y="923925"/>
                    <a:pt x="83223" y="889000"/>
                  </a:cubicBezTo>
                  <a:cubicBezTo>
                    <a:pt x="64173" y="854075"/>
                    <a:pt x="57823" y="806450"/>
                    <a:pt x="45123" y="787400"/>
                  </a:cubicBezTo>
                  <a:cubicBezTo>
                    <a:pt x="32423" y="768350"/>
                    <a:pt x="14431" y="790575"/>
                    <a:pt x="7023" y="774700"/>
                  </a:cubicBezTo>
                  <a:cubicBezTo>
                    <a:pt x="-385" y="758825"/>
                    <a:pt x="-385" y="715433"/>
                    <a:pt x="673" y="692150"/>
                  </a:cubicBezTo>
                  <a:cubicBezTo>
                    <a:pt x="1731" y="668867"/>
                    <a:pt x="11256" y="656167"/>
                    <a:pt x="13373" y="635000"/>
                  </a:cubicBezTo>
                  <a:cubicBezTo>
                    <a:pt x="15490" y="613833"/>
                    <a:pt x="7023" y="574675"/>
                    <a:pt x="13373" y="565150"/>
                  </a:cubicBezTo>
                  <a:cubicBezTo>
                    <a:pt x="19723" y="555625"/>
                    <a:pt x="39831" y="593725"/>
                    <a:pt x="51473" y="577850"/>
                  </a:cubicBezTo>
                  <a:cubicBezTo>
                    <a:pt x="63115" y="561975"/>
                    <a:pt x="78990" y="494242"/>
                    <a:pt x="83223" y="469900"/>
                  </a:cubicBezTo>
                  <a:cubicBezTo>
                    <a:pt x="87456" y="445558"/>
                    <a:pt x="59940" y="441325"/>
                    <a:pt x="76873" y="431800"/>
                  </a:cubicBezTo>
                  <a:cubicBezTo>
                    <a:pt x="93806" y="422275"/>
                    <a:pt x="164715" y="422275"/>
                    <a:pt x="184823" y="412750"/>
                  </a:cubicBezTo>
                  <a:cubicBezTo>
                    <a:pt x="204931" y="403225"/>
                    <a:pt x="200698" y="390525"/>
                    <a:pt x="197523" y="374650"/>
                  </a:cubicBezTo>
                  <a:cubicBezTo>
                    <a:pt x="194348" y="358775"/>
                    <a:pt x="171065" y="337608"/>
                    <a:pt x="165773" y="317500"/>
                  </a:cubicBezTo>
                  <a:cubicBezTo>
                    <a:pt x="160481" y="297392"/>
                    <a:pt x="181648" y="271992"/>
                    <a:pt x="165773" y="254000"/>
                  </a:cubicBezTo>
                  <a:cubicBezTo>
                    <a:pt x="149898" y="236008"/>
                    <a:pt x="90631" y="221192"/>
                    <a:pt x="70523" y="209550"/>
                  </a:cubicBezTo>
                  <a:cubicBezTo>
                    <a:pt x="50415" y="197908"/>
                    <a:pt x="47240" y="194733"/>
                    <a:pt x="45123" y="184150"/>
                  </a:cubicBezTo>
                  <a:cubicBezTo>
                    <a:pt x="43006" y="173567"/>
                    <a:pt x="65231" y="167217"/>
                    <a:pt x="57823" y="146050"/>
                  </a:cubicBezTo>
                  <a:cubicBezTo>
                    <a:pt x="50415" y="124883"/>
                    <a:pt x="5965" y="81492"/>
                    <a:pt x="673" y="57150"/>
                  </a:cubicBezTo>
                  <a:cubicBezTo>
                    <a:pt x="-4619" y="32808"/>
                    <a:pt x="22898" y="11642"/>
                    <a:pt x="26073" y="0"/>
                  </a:cubicBezTo>
                </a:path>
              </a:pathLst>
            </a:custGeom>
            <a:ln w="57150">
              <a:solidFill>
                <a:srgbClr val="FFFF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584153" y="2595040"/>
              <a:ext cx="2251498" cy="3336646"/>
            </a:xfrm>
            <a:custGeom>
              <a:avLst/>
              <a:gdLst>
                <a:gd name="connsiteX0" fmla="*/ 2326821 w 2364921"/>
                <a:gd name="connsiteY0" fmla="*/ 938893 h 3333629"/>
                <a:gd name="connsiteX1" fmla="*/ 2269671 w 2364921"/>
                <a:gd name="connsiteY1" fmla="*/ 888093 h 3333629"/>
                <a:gd name="connsiteX2" fmla="*/ 2269671 w 2364921"/>
                <a:gd name="connsiteY2" fmla="*/ 799193 h 3333629"/>
                <a:gd name="connsiteX3" fmla="*/ 2161721 w 2364921"/>
                <a:gd name="connsiteY3" fmla="*/ 722993 h 3333629"/>
                <a:gd name="connsiteX4" fmla="*/ 2155371 w 2364921"/>
                <a:gd name="connsiteY4" fmla="*/ 665843 h 3333629"/>
                <a:gd name="connsiteX5" fmla="*/ 2199821 w 2364921"/>
                <a:gd name="connsiteY5" fmla="*/ 640443 h 3333629"/>
                <a:gd name="connsiteX6" fmla="*/ 2180771 w 2364921"/>
                <a:gd name="connsiteY6" fmla="*/ 557893 h 3333629"/>
                <a:gd name="connsiteX7" fmla="*/ 2149021 w 2364921"/>
                <a:gd name="connsiteY7" fmla="*/ 519793 h 3333629"/>
                <a:gd name="connsiteX8" fmla="*/ 2066471 w 2364921"/>
                <a:gd name="connsiteY8" fmla="*/ 545193 h 3333629"/>
                <a:gd name="connsiteX9" fmla="*/ 2060121 w 2364921"/>
                <a:gd name="connsiteY9" fmla="*/ 456293 h 3333629"/>
                <a:gd name="connsiteX10" fmla="*/ 2053771 w 2364921"/>
                <a:gd name="connsiteY10" fmla="*/ 367393 h 3333629"/>
                <a:gd name="connsiteX11" fmla="*/ 1748971 w 2364921"/>
                <a:gd name="connsiteY11" fmla="*/ 316593 h 3333629"/>
                <a:gd name="connsiteX12" fmla="*/ 1717221 w 2364921"/>
                <a:gd name="connsiteY12" fmla="*/ 354693 h 3333629"/>
                <a:gd name="connsiteX13" fmla="*/ 1723571 w 2364921"/>
                <a:gd name="connsiteY13" fmla="*/ 437243 h 3333629"/>
                <a:gd name="connsiteX14" fmla="*/ 1666421 w 2364921"/>
                <a:gd name="connsiteY14" fmla="*/ 488043 h 3333629"/>
                <a:gd name="connsiteX15" fmla="*/ 1672771 w 2364921"/>
                <a:gd name="connsiteY15" fmla="*/ 551543 h 3333629"/>
                <a:gd name="connsiteX16" fmla="*/ 1641021 w 2364921"/>
                <a:gd name="connsiteY16" fmla="*/ 564243 h 3333629"/>
                <a:gd name="connsiteX17" fmla="*/ 1564821 w 2364921"/>
                <a:gd name="connsiteY17" fmla="*/ 665843 h 3333629"/>
                <a:gd name="connsiteX18" fmla="*/ 1577521 w 2364921"/>
                <a:gd name="connsiteY18" fmla="*/ 697593 h 3333629"/>
                <a:gd name="connsiteX19" fmla="*/ 1539421 w 2364921"/>
                <a:gd name="connsiteY19" fmla="*/ 748393 h 3333629"/>
                <a:gd name="connsiteX20" fmla="*/ 1571171 w 2364921"/>
                <a:gd name="connsiteY20" fmla="*/ 792843 h 3333629"/>
                <a:gd name="connsiteX21" fmla="*/ 1520371 w 2364921"/>
                <a:gd name="connsiteY21" fmla="*/ 824593 h 3333629"/>
                <a:gd name="connsiteX22" fmla="*/ 1552121 w 2364921"/>
                <a:gd name="connsiteY22" fmla="*/ 913493 h 3333629"/>
                <a:gd name="connsiteX23" fmla="*/ 1545771 w 2364921"/>
                <a:gd name="connsiteY23" fmla="*/ 951593 h 3333629"/>
                <a:gd name="connsiteX24" fmla="*/ 1577521 w 2364921"/>
                <a:gd name="connsiteY24" fmla="*/ 989693 h 3333629"/>
                <a:gd name="connsiteX25" fmla="*/ 1558471 w 2364921"/>
                <a:gd name="connsiteY25" fmla="*/ 1123043 h 3333629"/>
                <a:gd name="connsiteX26" fmla="*/ 1482271 w 2364921"/>
                <a:gd name="connsiteY26" fmla="*/ 1084943 h 3333629"/>
                <a:gd name="connsiteX27" fmla="*/ 1406071 w 2364921"/>
                <a:gd name="connsiteY27" fmla="*/ 1034143 h 3333629"/>
                <a:gd name="connsiteX28" fmla="*/ 1361621 w 2364921"/>
                <a:gd name="connsiteY28" fmla="*/ 1110343 h 3333629"/>
                <a:gd name="connsiteX29" fmla="*/ 1310821 w 2364921"/>
                <a:gd name="connsiteY29" fmla="*/ 1161143 h 3333629"/>
                <a:gd name="connsiteX30" fmla="*/ 1285421 w 2364921"/>
                <a:gd name="connsiteY30" fmla="*/ 1192893 h 3333629"/>
                <a:gd name="connsiteX31" fmla="*/ 1120321 w 2364921"/>
                <a:gd name="connsiteY31" fmla="*/ 1116693 h 3333629"/>
                <a:gd name="connsiteX32" fmla="*/ 1152071 w 2364921"/>
                <a:gd name="connsiteY32" fmla="*/ 1065893 h 3333629"/>
                <a:gd name="connsiteX33" fmla="*/ 1101271 w 2364921"/>
                <a:gd name="connsiteY33" fmla="*/ 1002393 h 3333629"/>
                <a:gd name="connsiteX34" fmla="*/ 1107621 w 2364921"/>
                <a:gd name="connsiteY34" fmla="*/ 888093 h 3333629"/>
                <a:gd name="connsiteX35" fmla="*/ 1120321 w 2364921"/>
                <a:gd name="connsiteY35" fmla="*/ 849993 h 3333629"/>
                <a:gd name="connsiteX36" fmla="*/ 1088571 w 2364921"/>
                <a:gd name="connsiteY36" fmla="*/ 824593 h 3333629"/>
                <a:gd name="connsiteX37" fmla="*/ 1056821 w 2364921"/>
                <a:gd name="connsiteY37" fmla="*/ 862693 h 3333629"/>
                <a:gd name="connsiteX38" fmla="*/ 955221 w 2364921"/>
                <a:gd name="connsiteY38" fmla="*/ 900793 h 3333629"/>
                <a:gd name="connsiteX39" fmla="*/ 929821 w 2364921"/>
                <a:gd name="connsiteY39" fmla="*/ 849993 h 3333629"/>
                <a:gd name="connsiteX40" fmla="*/ 764721 w 2364921"/>
                <a:gd name="connsiteY40" fmla="*/ 811893 h 3333629"/>
                <a:gd name="connsiteX41" fmla="*/ 421821 w 2364921"/>
                <a:gd name="connsiteY41" fmla="*/ 742043 h 3333629"/>
                <a:gd name="connsiteX42" fmla="*/ 605971 w 2364921"/>
                <a:gd name="connsiteY42" fmla="*/ 56243 h 3333629"/>
                <a:gd name="connsiteX43" fmla="*/ 561521 w 2364921"/>
                <a:gd name="connsiteY43" fmla="*/ 43543 h 3333629"/>
                <a:gd name="connsiteX44" fmla="*/ 396421 w 2364921"/>
                <a:gd name="connsiteY44" fmla="*/ 11793 h 3333629"/>
                <a:gd name="connsiteX45" fmla="*/ 263071 w 2364921"/>
                <a:gd name="connsiteY45" fmla="*/ 265793 h 3333629"/>
                <a:gd name="connsiteX46" fmla="*/ 307521 w 2364921"/>
                <a:gd name="connsiteY46" fmla="*/ 297543 h 3333629"/>
                <a:gd name="connsiteX47" fmla="*/ 275771 w 2364921"/>
                <a:gd name="connsiteY47" fmla="*/ 361043 h 3333629"/>
                <a:gd name="connsiteX48" fmla="*/ 282121 w 2364921"/>
                <a:gd name="connsiteY48" fmla="*/ 405493 h 3333629"/>
                <a:gd name="connsiteX49" fmla="*/ 231321 w 2364921"/>
                <a:gd name="connsiteY49" fmla="*/ 443593 h 3333629"/>
                <a:gd name="connsiteX50" fmla="*/ 256721 w 2364921"/>
                <a:gd name="connsiteY50" fmla="*/ 526143 h 3333629"/>
                <a:gd name="connsiteX51" fmla="*/ 174171 w 2364921"/>
                <a:gd name="connsiteY51" fmla="*/ 570593 h 3333629"/>
                <a:gd name="connsiteX52" fmla="*/ 174171 w 2364921"/>
                <a:gd name="connsiteY52" fmla="*/ 678543 h 3333629"/>
                <a:gd name="connsiteX53" fmla="*/ 129721 w 2364921"/>
                <a:gd name="connsiteY53" fmla="*/ 773793 h 3333629"/>
                <a:gd name="connsiteX54" fmla="*/ 117021 w 2364921"/>
                <a:gd name="connsiteY54" fmla="*/ 824593 h 3333629"/>
                <a:gd name="connsiteX55" fmla="*/ 9071 w 2364921"/>
                <a:gd name="connsiteY55" fmla="*/ 767443 h 3333629"/>
                <a:gd name="connsiteX56" fmla="*/ 383721 w 2364921"/>
                <a:gd name="connsiteY56" fmla="*/ 996043 h 3333629"/>
                <a:gd name="connsiteX57" fmla="*/ 466271 w 2364921"/>
                <a:gd name="connsiteY57" fmla="*/ 1002393 h 3333629"/>
                <a:gd name="connsiteX58" fmla="*/ 491671 w 2364921"/>
                <a:gd name="connsiteY58" fmla="*/ 970643 h 3333629"/>
                <a:gd name="connsiteX59" fmla="*/ 561521 w 2364921"/>
                <a:gd name="connsiteY59" fmla="*/ 1002393 h 3333629"/>
                <a:gd name="connsiteX60" fmla="*/ 593271 w 2364921"/>
                <a:gd name="connsiteY60" fmla="*/ 1065893 h 3333629"/>
                <a:gd name="connsiteX61" fmla="*/ 650421 w 2364921"/>
                <a:gd name="connsiteY61" fmla="*/ 1059543 h 3333629"/>
                <a:gd name="connsiteX62" fmla="*/ 739321 w 2364921"/>
                <a:gd name="connsiteY62" fmla="*/ 1015093 h 3333629"/>
                <a:gd name="connsiteX63" fmla="*/ 783771 w 2364921"/>
                <a:gd name="connsiteY63" fmla="*/ 957943 h 3333629"/>
                <a:gd name="connsiteX64" fmla="*/ 802821 w 2364921"/>
                <a:gd name="connsiteY64" fmla="*/ 938893 h 3333629"/>
                <a:gd name="connsiteX65" fmla="*/ 879021 w 2364921"/>
                <a:gd name="connsiteY65" fmla="*/ 1015093 h 3333629"/>
                <a:gd name="connsiteX66" fmla="*/ 993321 w 2364921"/>
                <a:gd name="connsiteY66" fmla="*/ 1288143 h 3333629"/>
                <a:gd name="connsiteX67" fmla="*/ 999671 w 2364921"/>
                <a:gd name="connsiteY67" fmla="*/ 1370693 h 3333629"/>
                <a:gd name="connsiteX68" fmla="*/ 967921 w 2364921"/>
                <a:gd name="connsiteY68" fmla="*/ 1427843 h 3333629"/>
                <a:gd name="connsiteX69" fmla="*/ 993321 w 2364921"/>
                <a:gd name="connsiteY69" fmla="*/ 1510393 h 3333629"/>
                <a:gd name="connsiteX70" fmla="*/ 948871 w 2364921"/>
                <a:gd name="connsiteY70" fmla="*/ 1529443 h 3333629"/>
                <a:gd name="connsiteX71" fmla="*/ 1126671 w 2364921"/>
                <a:gd name="connsiteY71" fmla="*/ 1745343 h 3333629"/>
                <a:gd name="connsiteX72" fmla="*/ 1190171 w 2364921"/>
                <a:gd name="connsiteY72" fmla="*/ 1853293 h 3333629"/>
                <a:gd name="connsiteX73" fmla="*/ 1221921 w 2364921"/>
                <a:gd name="connsiteY73" fmla="*/ 1992993 h 3333629"/>
                <a:gd name="connsiteX74" fmla="*/ 1272721 w 2364921"/>
                <a:gd name="connsiteY74" fmla="*/ 2062843 h 3333629"/>
                <a:gd name="connsiteX75" fmla="*/ 1266371 w 2364921"/>
                <a:gd name="connsiteY75" fmla="*/ 2132693 h 3333629"/>
                <a:gd name="connsiteX76" fmla="*/ 1329871 w 2364921"/>
                <a:gd name="connsiteY76" fmla="*/ 2215243 h 3333629"/>
                <a:gd name="connsiteX77" fmla="*/ 1387021 w 2364921"/>
                <a:gd name="connsiteY77" fmla="*/ 2240643 h 3333629"/>
                <a:gd name="connsiteX78" fmla="*/ 1387021 w 2364921"/>
                <a:gd name="connsiteY78" fmla="*/ 2329543 h 3333629"/>
                <a:gd name="connsiteX79" fmla="*/ 1482271 w 2364921"/>
                <a:gd name="connsiteY79" fmla="*/ 2342243 h 3333629"/>
                <a:gd name="connsiteX80" fmla="*/ 1425121 w 2364921"/>
                <a:gd name="connsiteY80" fmla="*/ 2634343 h 3333629"/>
                <a:gd name="connsiteX81" fmla="*/ 1380671 w 2364921"/>
                <a:gd name="connsiteY81" fmla="*/ 2716893 h 3333629"/>
                <a:gd name="connsiteX82" fmla="*/ 1374321 w 2364921"/>
                <a:gd name="connsiteY82" fmla="*/ 2869293 h 3333629"/>
                <a:gd name="connsiteX83" fmla="*/ 1374321 w 2364921"/>
                <a:gd name="connsiteY83" fmla="*/ 2932793 h 3333629"/>
                <a:gd name="connsiteX84" fmla="*/ 1374321 w 2364921"/>
                <a:gd name="connsiteY84" fmla="*/ 2989943 h 3333629"/>
                <a:gd name="connsiteX85" fmla="*/ 1285421 w 2364921"/>
                <a:gd name="connsiteY85" fmla="*/ 3021693 h 3333629"/>
                <a:gd name="connsiteX86" fmla="*/ 1279071 w 2364921"/>
                <a:gd name="connsiteY86" fmla="*/ 3078843 h 3333629"/>
                <a:gd name="connsiteX87" fmla="*/ 1291771 w 2364921"/>
                <a:gd name="connsiteY87" fmla="*/ 3123293 h 3333629"/>
                <a:gd name="connsiteX88" fmla="*/ 1234621 w 2364921"/>
                <a:gd name="connsiteY88" fmla="*/ 3212193 h 3333629"/>
                <a:gd name="connsiteX89" fmla="*/ 1228271 w 2364921"/>
                <a:gd name="connsiteY89" fmla="*/ 3250293 h 3333629"/>
                <a:gd name="connsiteX90" fmla="*/ 1291771 w 2364921"/>
                <a:gd name="connsiteY90" fmla="*/ 3256643 h 3333629"/>
                <a:gd name="connsiteX91" fmla="*/ 1367971 w 2364921"/>
                <a:gd name="connsiteY91" fmla="*/ 3332843 h 3333629"/>
                <a:gd name="connsiteX92" fmla="*/ 1406071 w 2364921"/>
                <a:gd name="connsiteY92" fmla="*/ 3294743 h 3333629"/>
                <a:gd name="connsiteX93" fmla="*/ 1482271 w 2364921"/>
                <a:gd name="connsiteY93" fmla="*/ 3269343 h 3333629"/>
                <a:gd name="connsiteX94" fmla="*/ 1571171 w 2364921"/>
                <a:gd name="connsiteY94" fmla="*/ 3161393 h 3333629"/>
                <a:gd name="connsiteX95" fmla="*/ 1602921 w 2364921"/>
                <a:gd name="connsiteY95" fmla="*/ 3161393 h 3333629"/>
                <a:gd name="connsiteX96" fmla="*/ 1641021 w 2364921"/>
                <a:gd name="connsiteY96" fmla="*/ 3116943 h 3333629"/>
                <a:gd name="connsiteX97" fmla="*/ 1672771 w 2364921"/>
                <a:gd name="connsiteY97" fmla="*/ 3148693 h 3333629"/>
                <a:gd name="connsiteX98" fmla="*/ 1742621 w 2364921"/>
                <a:gd name="connsiteY98" fmla="*/ 3085193 h 3333629"/>
                <a:gd name="connsiteX99" fmla="*/ 1787071 w 2364921"/>
                <a:gd name="connsiteY99" fmla="*/ 3091543 h 3333629"/>
                <a:gd name="connsiteX100" fmla="*/ 1869621 w 2364921"/>
                <a:gd name="connsiteY100" fmla="*/ 2989943 h 3333629"/>
                <a:gd name="connsiteX101" fmla="*/ 1933121 w 2364921"/>
                <a:gd name="connsiteY101" fmla="*/ 2958193 h 3333629"/>
                <a:gd name="connsiteX102" fmla="*/ 1971221 w 2364921"/>
                <a:gd name="connsiteY102" fmla="*/ 2983593 h 3333629"/>
                <a:gd name="connsiteX103" fmla="*/ 2034721 w 2364921"/>
                <a:gd name="connsiteY103" fmla="*/ 2945493 h 3333629"/>
                <a:gd name="connsiteX104" fmla="*/ 2091871 w 2364921"/>
                <a:gd name="connsiteY104" fmla="*/ 2964543 h 3333629"/>
                <a:gd name="connsiteX105" fmla="*/ 2161721 w 2364921"/>
                <a:gd name="connsiteY105" fmla="*/ 3008993 h 3333629"/>
                <a:gd name="connsiteX106" fmla="*/ 2155371 w 2364921"/>
                <a:gd name="connsiteY106" fmla="*/ 3104243 h 3333629"/>
                <a:gd name="connsiteX107" fmla="*/ 2206171 w 2364921"/>
                <a:gd name="connsiteY107" fmla="*/ 3097893 h 3333629"/>
                <a:gd name="connsiteX108" fmla="*/ 2256971 w 2364921"/>
                <a:gd name="connsiteY108" fmla="*/ 3148693 h 3333629"/>
                <a:gd name="connsiteX109" fmla="*/ 2307771 w 2364921"/>
                <a:gd name="connsiteY109" fmla="*/ 3155043 h 3333629"/>
                <a:gd name="connsiteX110" fmla="*/ 2364921 w 2364921"/>
                <a:gd name="connsiteY110" fmla="*/ 3243943 h 3333629"/>
                <a:gd name="connsiteX0" fmla="*/ 2218672 w 2256772"/>
                <a:gd name="connsiteY0" fmla="*/ 938893 h 3333629"/>
                <a:gd name="connsiteX1" fmla="*/ 2161522 w 2256772"/>
                <a:gd name="connsiteY1" fmla="*/ 888093 h 3333629"/>
                <a:gd name="connsiteX2" fmla="*/ 2161522 w 2256772"/>
                <a:gd name="connsiteY2" fmla="*/ 799193 h 3333629"/>
                <a:gd name="connsiteX3" fmla="*/ 2053572 w 2256772"/>
                <a:gd name="connsiteY3" fmla="*/ 722993 h 3333629"/>
                <a:gd name="connsiteX4" fmla="*/ 2047222 w 2256772"/>
                <a:gd name="connsiteY4" fmla="*/ 665843 h 3333629"/>
                <a:gd name="connsiteX5" fmla="*/ 2091672 w 2256772"/>
                <a:gd name="connsiteY5" fmla="*/ 640443 h 3333629"/>
                <a:gd name="connsiteX6" fmla="*/ 2072622 w 2256772"/>
                <a:gd name="connsiteY6" fmla="*/ 557893 h 3333629"/>
                <a:gd name="connsiteX7" fmla="*/ 2040872 w 2256772"/>
                <a:gd name="connsiteY7" fmla="*/ 519793 h 3333629"/>
                <a:gd name="connsiteX8" fmla="*/ 1958322 w 2256772"/>
                <a:gd name="connsiteY8" fmla="*/ 545193 h 3333629"/>
                <a:gd name="connsiteX9" fmla="*/ 1951972 w 2256772"/>
                <a:gd name="connsiteY9" fmla="*/ 456293 h 3333629"/>
                <a:gd name="connsiteX10" fmla="*/ 1945622 w 2256772"/>
                <a:gd name="connsiteY10" fmla="*/ 367393 h 3333629"/>
                <a:gd name="connsiteX11" fmla="*/ 1640822 w 2256772"/>
                <a:gd name="connsiteY11" fmla="*/ 316593 h 3333629"/>
                <a:gd name="connsiteX12" fmla="*/ 1609072 w 2256772"/>
                <a:gd name="connsiteY12" fmla="*/ 354693 h 3333629"/>
                <a:gd name="connsiteX13" fmla="*/ 1615422 w 2256772"/>
                <a:gd name="connsiteY13" fmla="*/ 437243 h 3333629"/>
                <a:gd name="connsiteX14" fmla="*/ 1558272 w 2256772"/>
                <a:gd name="connsiteY14" fmla="*/ 488043 h 3333629"/>
                <a:gd name="connsiteX15" fmla="*/ 1564622 w 2256772"/>
                <a:gd name="connsiteY15" fmla="*/ 551543 h 3333629"/>
                <a:gd name="connsiteX16" fmla="*/ 1532872 w 2256772"/>
                <a:gd name="connsiteY16" fmla="*/ 564243 h 3333629"/>
                <a:gd name="connsiteX17" fmla="*/ 1456672 w 2256772"/>
                <a:gd name="connsiteY17" fmla="*/ 665843 h 3333629"/>
                <a:gd name="connsiteX18" fmla="*/ 1469372 w 2256772"/>
                <a:gd name="connsiteY18" fmla="*/ 697593 h 3333629"/>
                <a:gd name="connsiteX19" fmla="*/ 1431272 w 2256772"/>
                <a:gd name="connsiteY19" fmla="*/ 748393 h 3333629"/>
                <a:gd name="connsiteX20" fmla="*/ 1463022 w 2256772"/>
                <a:gd name="connsiteY20" fmla="*/ 792843 h 3333629"/>
                <a:gd name="connsiteX21" fmla="*/ 1412222 w 2256772"/>
                <a:gd name="connsiteY21" fmla="*/ 824593 h 3333629"/>
                <a:gd name="connsiteX22" fmla="*/ 1443972 w 2256772"/>
                <a:gd name="connsiteY22" fmla="*/ 913493 h 3333629"/>
                <a:gd name="connsiteX23" fmla="*/ 1437622 w 2256772"/>
                <a:gd name="connsiteY23" fmla="*/ 951593 h 3333629"/>
                <a:gd name="connsiteX24" fmla="*/ 1469372 w 2256772"/>
                <a:gd name="connsiteY24" fmla="*/ 989693 h 3333629"/>
                <a:gd name="connsiteX25" fmla="*/ 1450322 w 2256772"/>
                <a:gd name="connsiteY25" fmla="*/ 1123043 h 3333629"/>
                <a:gd name="connsiteX26" fmla="*/ 1374122 w 2256772"/>
                <a:gd name="connsiteY26" fmla="*/ 1084943 h 3333629"/>
                <a:gd name="connsiteX27" fmla="*/ 1297922 w 2256772"/>
                <a:gd name="connsiteY27" fmla="*/ 1034143 h 3333629"/>
                <a:gd name="connsiteX28" fmla="*/ 1253472 w 2256772"/>
                <a:gd name="connsiteY28" fmla="*/ 1110343 h 3333629"/>
                <a:gd name="connsiteX29" fmla="*/ 1202672 w 2256772"/>
                <a:gd name="connsiteY29" fmla="*/ 1161143 h 3333629"/>
                <a:gd name="connsiteX30" fmla="*/ 1177272 w 2256772"/>
                <a:gd name="connsiteY30" fmla="*/ 1192893 h 3333629"/>
                <a:gd name="connsiteX31" fmla="*/ 1012172 w 2256772"/>
                <a:gd name="connsiteY31" fmla="*/ 1116693 h 3333629"/>
                <a:gd name="connsiteX32" fmla="*/ 1043922 w 2256772"/>
                <a:gd name="connsiteY32" fmla="*/ 1065893 h 3333629"/>
                <a:gd name="connsiteX33" fmla="*/ 993122 w 2256772"/>
                <a:gd name="connsiteY33" fmla="*/ 1002393 h 3333629"/>
                <a:gd name="connsiteX34" fmla="*/ 999472 w 2256772"/>
                <a:gd name="connsiteY34" fmla="*/ 888093 h 3333629"/>
                <a:gd name="connsiteX35" fmla="*/ 1012172 w 2256772"/>
                <a:gd name="connsiteY35" fmla="*/ 849993 h 3333629"/>
                <a:gd name="connsiteX36" fmla="*/ 980422 w 2256772"/>
                <a:gd name="connsiteY36" fmla="*/ 824593 h 3333629"/>
                <a:gd name="connsiteX37" fmla="*/ 948672 w 2256772"/>
                <a:gd name="connsiteY37" fmla="*/ 862693 h 3333629"/>
                <a:gd name="connsiteX38" fmla="*/ 847072 w 2256772"/>
                <a:gd name="connsiteY38" fmla="*/ 900793 h 3333629"/>
                <a:gd name="connsiteX39" fmla="*/ 821672 w 2256772"/>
                <a:gd name="connsiteY39" fmla="*/ 849993 h 3333629"/>
                <a:gd name="connsiteX40" fmla="*/ 656572 w 2256772"/>
                <a:gd name="connsiteY40" fmla="*/ 811893 h 3333629"/>
                <a:gd name="connsiteX41" fmla="*/ 313672 w 2256772"/>
                <a:gd name="connsiteY41" fmla="*/ 742043 h 3333629"/>
                <a:gd name="connsiteX42" fmla="*/ 497822 w 2256772"/>
                <a:gd name="connsiteY42" fmla="*/ 56243 h 3333629"/>
                <a:gd name="connsiteX43" fmla="*/ 453372 w 2256772"/>
                <a:gd name="connsiteY43" fmla="*/ 43543 h 3333629"/>
                <a:gd name="connsiteX44" fmla="*/ 288272 w 2256772"/>
                <a:gd name="connsiteY44" fmla="*/ 11793 h 3333629"/>
                <a:gd name="connsiteX45" fmla="*/ 154922 w 2256772"/>
                <a:gd name="connsiteY45" fmla="*/ 265793 h 3333629"/>
                <a:gd name="connsiteX46" fmla="*/ 199372 w 2256772"/>
                <a:gd name="connsiteY46" fmla="*/ 297543 h 3333629"/>
                <a:gd name="connsiteX47" fmla="*/ 167622 w 2256772"/>
                <a:gd name="connsiteY47" fmla="*/ 361043 h 3333629"/>
                <a:gd name="connsiteX48" fmla="*/ 173972 w 2256772"/>
                <a:gd name="connsiteY48" fmla="*/ 405493 h 3333629"/>
                <a:gd name="connsiteX49" fmla="*/ 123172 w 2256772"/>
                <a:gd name="connsiteY49" fmla="*/ 443593 h 3333629"/>
                <a:gd name="connsiteX50" fmla="*/ 148572 w 2256772"/>
                <a:gd name="connsiteY50" fmla="*/ 526143 h 3333629"/>
                <a:gd name="connsiteX51" fmla="*/ 66022 w 2256772"/>
                <a:gd name="connsiteY51" fmla="*/ 570593 h 3333629"/>
                <a:gd name="connsiteX52" fmla="*/ 66022 w 2256772"/>
                <a:gd name="connsiteY52" fmla="*/ 678543 h 3333629"/>
                <a:gd name="connsiteX53" fmla="*/ 21572 w 2256772"/>
                <a:gd name="connsiteY53" fmla="*/ 773793 h 3333629"/>
                <a:gd name="connsiteX54" fmla="*/ 8872 w 2256772"/>
                <a:gd name="connsiteY54" fmla="*/ 824593 h 3333629"/>
                <a:gd name="connsiteX55" fmla="*/ 24747 w 2256772"/>
                <a:gd name="connsiteY55" fmla="*/ 862693 h 3333629"/>
                <a:gd name="connsiteX56" fmla="*/ 275572 w 2256772"/>
                <a:gd name="connsiteY56" fmla="*/ 996043 h 3333629"/>
                <a:gd name="connsiteX57" fmla="*/ 358122 w 2256772"/>
                <a:gd name="connsiteY57" fmla="*/ 1002393 h 3333629"/>
                <a:gd name="connsiteX58" fmla="*/ 383522 w 2256772"/>
                <a:gd name="connsiteY58" fmla="*/ 970643 h 3333629"/>
                <a:gd name="connsiteX59" fmla="*/ 453372 w 2256772"/>
                <a:gd name="connsiteY59" fmla="*/ 1002393 h 3333629"/>
                <a:gd name="connsiteX60" fmla="*/ 485122 w 2256772"/>
                <a:gd name="connsiteY60" fmla="*/ 1065893 h 3333629"/>
                <a:gd name="connsiteX61" fmla="*/ 542272 w 2256772"/>
                <a:gd name="connsiteY61" fmla="*/ 1059543 h 3333629"/>
                <a:gd name="connsiteX62" fmla="*/ 631172 w 2256772"/>
                <a:gd name="connsiteY62" fmla="*/ 1015093 h 3333629"/>
                <a:gd name="connsiteX63" fmla="*/ 675622 w 2256772"/>
                <a:gd name="connsiteY63" fmla="*/ 957943 h 3333629"/>
                <a:gd name="connsiteX64" fmla="*/ 694672 w 2256772"/>
                <a:gd name="connsiteY64" fmla="*/ 938893 h 3333629"/>
                <a:gd name="connsiteX65" fmla="*/ 770872 w 2256772"/>
                <a:gd name="connsiteY65" fmla="*/ 1015093 h 3333629"/>
                <a:gd name="connsiteX66" fmla="*/ 885172 w 2256772"/>
                <a:gd name="connsiteY66" fmla="*/ 1288143 h 3333629"/>
                <a:gd name="connsiteX67" fmla="*/ 891522 w 2256772"/>
                <a:gd name="connsiteY67" fmla="*/ 1370693 h 3333629"/>
                <a:gd name="connsiteX68" fmla="*/ 859772 w 2256772"/>
                <a:gd name="connsiteY68" fmla="*/ 1427843 h 3333629"/>
                <a:gd name="connsiteX69" fmla="*/ 885172 w 2256772"/>
                <a:gd name="connsiteY69" fmla="*/ 1510393 h 3333629"/>
                <a:gd name="connsiteX70" fmla="*/ 840722 w 2256772"/>
                <a:gd name="connsiteY70" fmla="*/ 1529443 h 3333629"/>
                <a:gd name="connsiteX71" fmla="*/ 1018522 w 2256772"/>
                <a:gd name="connsiteY71" fmla="*/ 1745343 h 3333629"/>
                <a:gd name="connsiteX72" fmla="*/ 1082022 w 2256772"/>
                <a:gd name="connsiteY72" fmla="*/ 1853293 h 3333629"/>
                <a:gd name="connsiteX73" fmla="*/ 1113772 w 2256772"/>
                <a:gd name="connsiteY73" fmla="*/ 1992993 h 3333629"/>
                <a:gd name="connsiteX74" fmla="*/ 1164572 w 2256772"/>
                <a:gd name="connsiteY74" fmla="*/ 2062843 h 3333629"/>
                <a:gd name="connsiteX75" fmla="*/ 1158222 w 2256772"/>
                <a:gd name="connsiteY75" fmla="*/ 2132693 h 3333629"/>
                <a:gd name="connsiteX76" fmla="*/ 1221722 w 2256772"/>
                <a:gd name="connsiteY76" fmla="*/ 2215243 h 3333629"/>
                <a:gd name="connsiteX77" fmla="*/ 1278872 w 2256772"/>
                <a:gd name="connsiteY77" fmla="*/ 2240643 h 3333629"/>
                <a:gd name="connsiteX78" fmla="*/ 1278872 w 2256772"/>
                <a:gd name="connsiteY78" fmla="*/ 2329543 h 3333629"/>
                <a:gd name="connsiteX79" fmla="*/ 1374122 w 2256772"/>
                <a:gd name="connsiteY79" fmla="*/ 2342243 h 3333629"/>
                <a:gd name="connsiteX80" fmla="*/ 1316972 w 2256772"/>
                <a:gd name="connsiteY80" fmla="*/ 2634343 h 3333629"/>
                <a:gd name="connsiteX81" fmla="*/ 1272522 w 2256772"/>
                <a:gd name="connsiteY81" fmla="*/ 2716893 h 3333629"/>
                <a:gd name="connsiteX82" fmla="*/ 1266172 w 2256772"/>
                <a:gd name="connsiteY82" fmla="*/ 2869293 h 3333629"/>
                <a:gd name="connsiteX83" fmla="*/ 1266172 w 2256772"/>
                <a:gd name="connsiteY83" fmla="*/ 2932793 h 3333629"/>
                <a:gd name="connsiteX84" fmla="*/ 1266172 w 2256772"/>
                <a:gd name="connsiteY84" fmla="*/ 2989943 h 3333629"/>
                <a:gd name="connsiteX85" fmla="*/ 1177272 w 2256772"/>
                <a:gd name="connsiteY85" fmla="*/ 3021693 h 3333629"/>
                <a:gd name="connsiteX86" fmla="*/ 1170922 w 2256772"/>
                <a:gd name="connsiteY86" fmla="*/ 3078843 h 3333629"/>
                <a:gd name="connsiteX87" fmla="*/ 1183622 w 2256772"/>
                <a:gd name="connsiteY87" fmla="*/ 3123293 h 3333629"/>
                <a:gd name="connsiteX88" fmla="*/ 1126472 w 2256772"/>
                <a:gd name="connsiteY88" fmla="*/ 3212193 h 3333629"/>
                <a:gd name="connsiteX89" fmla="*/ 1120122 w 2256772"/>
                <a:gd name="connsiteY89" fmla="*/ 3250293 h 3333629"/>
                <a:gd name="connsiteX90" fmla="*/ 1183622 w 2256772"/>
                <a:gd name="connsiteY90" fmla="*/ 3256643 h 3333629"/>
                <a:gd name="connsiteX91" fmla="*/ 1259822 w 2256772"/>
                <a:gd name="connsiteY91" fmla="*/ 3332843 h 3333629"/>
                <a:gd name="connsiteX92" fmla="*/ 1297922 w 2256772"/>
                <a:gd name="connsiteY92" fmla="*/ 3294743 h 3333629"/>
                <a:gd name="connsiteX93" fmla="*/ 1374122 w 2256772"/>
                <a:gd name="connsiteY93" fmla="*/ 3269343 h 3333629"/>
                <a:gd name="connsiteX94" fmla="*/ 1463022 w 2256772"/>
                <a:gd name="connsiteY94" fmla="*/ 3161393 h 3333629"/>
                <a:gd name="connsiteX95" fmla="*/ 1494772 w 2256772"/>
                <a:gd name="connsiteY95" fmla="*/ 3161393 h 3333629"/>
                <a:gd name="connsiteX96" fmla="*/ 1532872 w 2256772"/>
                <a:gd name="connsiteY96" fmla="*/ 3116943 h 3333629"/>
                <a:gd name="connsiteX97" fmla="*/ 1564622 w 2256772"/>
                <a:gd name="connsiteY97" fmla="*/ 3148693 h 3333629"/>
                <a:gd name="connsiteX98" fmla="*/ 1634472 w 2256772"/>
                <a:gd name="connsiteY98" fmla="*/ 3085193 h 3333629"/>
                <a:gd name="connsiteX99" fmla="*/ 1678922 w 2256772"/>
                <a:gd name="connsiteY99" fmla="*/ 3091543 h 3333629"/>
                <a:gd name="connsiteX100" fmla="*/ 1761472 w 2256772"/>
                <a:gd name="connsiteY100" fmla="*/ 2989943 h 3333629"/>
                <a:gd name="connsiteX101" fmla="*/ 1824972 w 2256772"/>
                <a:gd name="connsiteY101" fmla="*/ 2958193 h 3333629"/>
                <a:gd name="connsiteX102" fmla="*/ 1863072 w 2256772"/>
                <a:gd name="connsiteY102" fmla="*/ 2983593 h 3333629"/>
                <a:gd name="connsiteX103" fmla="*/ 1926572 w 2256772"/>
                <a:gd name="connsiteY103" fmla="*/ 2945493 h 3333629"/>
                <a:gd name="connsiteX104" fmla="*/ 1983722 w 2256772"/>
                <a:gd name="connsiteY104" fmla="*/ 2964543 h 3333629"/>
                <a:gd name="connsiteX105" fmla="*/ 2053572 w 2256772"/>
                <a:gd name="connsiteY105" fmla="*/ 3008993 h 3333629"/>
                <a:gd name="connsiteX106" fmla="*/ 2047222 w 2256772"/>
                <a:gd name="connsiteY106" fmla="*/ 3104243 h 3333629"/>
                <a:gd name="connsiteX107" fmla="*/ 2098022 w 2256772"/>
                <a:gd name="connsiteY107" fmla="*/ 3097893 h 3333629"/>
                <a:gd name="connsiteX108" fmla="*/ 2148822 w 2256772"/>
                <a:gd name="connsiteY108" fmla="*/ 3148693 h 3333629"/>
                <a:gd name="connsiteX109" fmla="*/ 2199622 w 2256772"/>
                <a:gd name="connsiteY109" fmla="*/ 3155043 h 3333629"/>
                <a:gd name="connsiteX110" fmla="*/ 2256772 w 2256772"/>
                <a:gd name="connsiteY110" fmla="*/ 3243943 h 3333629"/>
                <a:gd name="connsiteX0" fmla="*/ 2213398 w 2251498"/>
                <a:gd name="connsiteY0" fmla="*/ 938893 h 3333629"/>
                <a:gd name="connsiteX1" fmla="*/ 2156248 w 2251498"/>
                <a:gd name="connsiteY1" fmla="*/ 888093 h 3333629"/>
                <a:gd name="connsiteX2" fmla="*/ 2156248 w 2251498"/>
                <a:gd name="connsiteY2" fmla="*/ 799193 h 3333629"/>
                <a:gd name="connsiteX3" fmla="*/ 2048298 w 2251498"/>
                <a:gd name="connsiteY3" fmla="*/ 722993 h 3333629"/>
                <a:gd name="connsiteX4" fmla="*/ 2041948 w 2251498"/>
                <a:gd name="connsiteY4" fmla="*/ 665843 h 3333629"/>
                <a:gd name="connsiteX5" fmla="*/ 2086398 w 2251498"/>
                <a:gd name="connsiteY5" fmla="*/ 640443 h 3333629"/>
                <a:gd name="connsiteX6" fmla="*/ 2067348 w 2251498"/>
                <a:gd name="connsiteY6" fmla="*/ 557893 h 3333629"/>
                <a:gd name="connsiteX7" fmla="*/ 2035598 w 2251498"/>
                <a:gd name="connsiteY7" fmla="*/ 519793 h 3333629"/>
                <a:gd name="connsiteX8" fmla="*/ 1953048 w 2251498"/>
                <a:gd name="connsiteY8" fmla="*/ 545193 h 3333629"/>
                <a:gd name="connsiteX9" fmla="*/ 1946698 w 2251498"/>
                <a:gd name="connsiteY9" fmla="*/ 456293 h 3333629"/>
                <a:gd name="connsiteX10" fmla="*/ 1940348 w 2251498"/>
                <a:gd name="connsiteY10" fmla="*/ 367393 h 3333629"/>
                <a:gd name="connsiteX11" fmla="*/ 1635548 w 2251498"/>
                <a:gd name="connsiteY11" fmla="*/ 316593 h 3333629"/>
                <a:gd name="connsiteX12" fmla="*/ 1603798 w 2251498"/>
                <a:gd name="connsiteY12" fmla="*/ 354693 h 3333629"/>
                <a:gd name="connsiteX13" fmla="*/ 1610148 w 2251498"/>
                <a:gd name="connsiteY13" fmla="*/ 437243 h 3333629"/>
                <a:gd name="connsiteX14" fmla="*/ 1552998 w 2251498"/>
                <a:gd name="connsiteY14" fmla="*/ 488043 h 3333629"/>
                <a:gd name="connsiteX15" fmla="*/ 1559348 w 2251498"/>
                <a:gd name="connsiteY15" fmla="*/ 551543 h 3333629"/>
                <a:gd name="connsiteX16" fmla="*/ 1527598 w 2251498"/>
                <a:gd name="connsiteY16" fmla="*/ 564243 h 3333629"/>
                <a:gd name="connsiteX17" fmla="*/ 1451398 w 2251498"/>
                <a:gd name="connsiteY17" fmla="*/ 665843 h 3333629"/>
                <a:gd name="connsiteX18" fmla="*/ 1464098 w 2251498"/>
                <a:gd name="connsiteY18" fmla="*/ 697593 h 3333629"/>
                <a:gd name="connsiteX19" fmla="*/ 1425998 w 2251498"/>
                <a:gd name="connsiteY19" fmla="*/ 748393 h 3333629"/>
                <a:gd name="connsiteX20" fmla="*/ 1457748 w 2251498"/>
                <a:gd name="connsiteY20" fmla="*/ 792843 h 3333629"/>
                <a:gd name="connsiteX21" fmla="*/ 1406948 w 2251498"/>
                <a:gd name="connsiteY21" fmla="*/ 824593 h 3333629"/>
                <a:gd name="connsiteX22" fmla="*/ 1438698 w 2251498"/>
                <a:gd name="connsiteY22" fmla="*/ 913493 h 3333629"/>
                <a:gd name="connsiteX23" fmla="*/ 1432348 w 2251498"/>
                <a:gd name="connsiteY23" fmla="*/ 951593 h 3333629"/>
                <a:gd name="connsiteX24" fmla="*/ 1464098 w 2251498"/>
                <a:gd name="connsiteY24" fmla="*/ 989693 h 3333629"/>
                <a:gd name="connsiteX25" fmla="*/ 1445048 w 2251498"/>
                <a:gd name="connsiteY25" fmla="*/ 1123043 h 3333629"/>
                <a:gd name="connsiteX26" fmla="*/ 1368848 w 2251498"/>
                <a:gd name="connsiteY26" fmla="*/ 1084943 h 3333629"/>
                <a:gd name="connsiteX27" fmla="*/ 1292648 w 2251498"/>
                <a:gd name="connsiteY27" fmla="*/ 1034143 h 3333629"/>
                <a:gd name="connsiteX28" fmla="*/ 1248198 w 2251498"/>
                <a:gd name="connsiteY28" fmla="*/ 1110343 h 3333629"/>
                <a:gd name="connsiteX29" fmla="*/ 1197398 w 2251498"/>
                <a:gd name="connsiteY29" fmla="*/ 1161143 h 3333629"/>
                <a:gd name="connsiteX30" fmla="*/ 1171998 w 2251498"/>
                <a:gd name="connsiteY30" fmla="*/ 1192893 h 3333629"/>
                <a:gd name="connsiteX31" fmla="*/ 1006898 w 2251498"/>
                <a:gd name="connsiteY31" fmla="*/ 1116693 h 3333629"/>
                <a:gd name="connsiteX32" fmla="*/ 1038648 w 2251498"/>
                <a:gd name="connsiteY32" fmla="*/ 1065893 h 3333629"/>
                <a:gd name="connsiteX33" fmla="*/ 987848 w 2251498"/>
                <a:gd name="connsiteY33" fmla="*/ 1002393 h 3333629"/>
                <a:gd name="connsiteX34" fmla="*/ 994198 w 2251498"/>
                <a:gd name="connsiteY34" fmla="*/ 888093 h 3333629"/>
                <a:gd name="connsiteX35" fmla="*/ 1006898 w 2251498"/>
                <a:gd name="connsiteY35" fmla="*/ 849993 h 3333629"/>
                <a:gd name="connsiteX36" fmla="*/ 975148 w 2251498"/>
                <a:gd name="connsiteY36" fmla="*/ 824593 h 3333629"/>
                <a:gd name="connsiteX37" fmla="*/ 943398 w 2251498"/>
                <a:gd name="connsiteY37" fmla="*/ 862693 h 3333629"/>
                <a:gd name="connsiteX38" fmla="*/ 841798 w 2251498"/>
                <a:gd name="connsiteY38" fmla="*/ 900793 h 3333629"/>
                <a:gd name="connsiteX39" fmla="*/ 816398 w 2251498"/>
                <a:gd name="connsiteY39" fmla="*/ 849993 h 3333629"/>
                <a:gd name="connsiteX40" fmla="*/ 651298 w 2251498"/>
                <a:gd name="connsiteY40" fmla="*/ 811893 h 3333629"/>
                <a:gd name="connsiteX41" fmla="*/ 308398 w 2251498"/>
                <a:gd name="connsiteY41" fmla="*/ 742043 h 3333629"/>
                <a:gd name="connsiteX42" fmla="*/ 492548 w 2251498"/>
                <a:gd name="connsiteY42" fmla="*/ 56243 h 3333629"/>
                <a:gd name="connsiteX43" fmla="*/ 448098 w 2251498"/>
                <a:gd name="connsiteY43" fmla="*/ 43543 h 3333629"/>
                <a:gd name="connsiteX44" fmla="*/ 282998 w 2251498"/>
                <a:gd name="connsiteY44" fmla="*/ 11793 h 3333629"/>
                <a:gd name="connsiteX45" fmla="*/ 149648 w 2251498"/>
                <a:gd name="connsiteY45" fmla="*/ 265793 h 3333629"/>
                <a:gd name="connsiteX46" fmla="*/ 194098 w 2251498"/>
                <a:gd name="connsiteY46" fmla="*/ 297543 h 3333629"/>
                <a:gd name="connsiteX47" fmla="*/ 162348 w 2251498"/>
                <a:gd name="connsiteY47" fmla="*/ 361043 h 3333629"/>
                <a:gd name="connsiteX48" fmla="*/ 168698 w 2251498"/>
                <a:gd name="connsiteY48" fmla="*/ 405493 h 3333629"/>
                <a:gd name="connsiteX49" fmla="*/ 117898 w 2251498"/>
                <a:gd name="connsiteY49" fmla="*/ 443593 h 3333629"/>
                <a:gd name="connsiteX50" fmla="*/ 143298 w 2251498"/>
                <a:gd name="connsiteY50" fmla="*/ 526143 h 3333629"/>
                <a:gd name="connsiteX51" fmla="*/ 60748 w 2251498"/>
                <a:gd name="connsiteY51" fmla="*/ 570593 h 3333629"/>
                <a:gd name="connsiteX52" fmla="*/ 60748 w 2251498"/>
                <a:gd name="connsiteY52" fmla="*/ 678543 h 3333629"/>
                <a:gd name="connsiteX53" fmla="*/ 16298 w 2251498"/>
                <a:gd name="connsiteY53" fmla="*/ 773793 h 3333629"/>
                <a:gd name="connsiteX54" fmla="*/ 3598 w 2251498"/>
                <a:gd name="connsiteY54" fmla="*/ 824593 h 3333629"/>
                <a:gd name="connsiteX55" fmla="*/ 76623 w 2251498"/>
                <a:gd name="connsiteY55" fmla="*/ 884918 h 3333629"/>
                <a:gd name="connsiteX56" fmla="*/ 270298 w 2251498"/>
                <a:gd name="connsiteY56" fmla="*/ 996043 h 3333629"/>
                <a:gd name="connsiteX57" fmla="*/ 352848 w 2251498"/>
                <a:gd name="connsiteY57" fmla="*/ 1002393 h 3333629"/>
                <a:gd name="connsiteX58" fmla="*/ 378248 w 2251498"/>
                <a:gd name="connsiteY58" fmla="*/ 970643 h 3333629"/>
                <a:gd name="connsiteX59" fmla="*/ 448098 w 2251498"/>
                <a:gd name="connsiteY59" fmla="*/ 1002393 h 3333629"/>
                <a:gd name="connsiteX60" fmla="*/ 479848 w 2251498"/>
                <a:gd name="connsiteY60" fmla="*/ 1065893 h 3333629"/>
                <a:gd name="connsiteX61" fmla="*/ 536998 w 2251498"/>
                <a:gd name="connsiteY61" fmla="*/ 1059543 h 3333629"/>
                <a:gd name="connsiteX62" fmla="*/ 625898 w 2251498"/>
                <a:gd name="connsiteY62" fmla="*/ 1015093 h 3333629"/>
                <a:gd name="connsiteX63" fmla="*/ 670348 w 2251498"/>
                <a:gd name="connsiteY63" fmla="*/ 957943 h 3333629"/>
                <a:gd name="connsiteX64" fmla="*/ 689398 w 2251498"/>
                <a:gd name="connsiteY64" fmla="*/ 938893 h 3333629"/>
                <a:gd name="connsiteX65" fmla="*/ 765598 w 2251498"/>
                <a:gd name="connsiteY65" fmla="*/ 1015093 h 3333629"/>
                <a:gd name="connsiteX66" fmla="*/ 879898 w 2251498"/>
                <a:gd name="connsiteY66" fmla="*/ 1288143 h 3333629"/>
                <a:gd name="connsiteX67" fmla="*/ 886248 w 2251498"/>
                <a:gd name="connsiteY67" fmla="*/ 1370693 h 3333629"/>
                <a:gd name="connsiteX68" fmla="*/ 854498 w 2251498"/>
                <a:gd name="connsiteY68" fmla="*/ 1427843 h 3333629"/>
                <a:gd name="connsiteX69" fmla="*/ 879898 w 2251498"/>
                <a:gd name="connsiteY69" fmla="*/ 1510393 h 3333629"/>
                <a:gd name="connsiteX70" fmla="*/ 835448 w 2251498"/>
                <a:gd name="connsiteY70" fmla="*/ 1529443 h 3333629"/>
                <a:gd name="connsiteX71" fmla="*/ 1013248 w 2251498"/>
                <a:gd name="connsiteY71" fmla="*/ 1745343 h 3333629"/>
                <a:gd name="connsiteX72" fmla="*/ 1076748 w 2251498"/>
                <a:gd name="connsiteY72" fmla="*/ 1853293 h 3333629"/>
                <a:gd name="connsiteX73" fmla="*/ 1108498 w 2251498"/>
                <a:gd name="connsiteY73" fmla="*/ 1992993 h 3333629"/>
                <a:gd name="connsiteX74" fmla="*/ 1159298 w 2251498"/>
                <a:gd name="connsiteY74" fmla="*/ 2062843 h 3333629"/>
                <a:gd name="connsiteX75" fmla="*/ 1152948 w 2251498"/>
                <a:gd name="connsiteY75" fmla="*/ 2132693 h 3333629"/>
                <a:gd name="connsiteX76" fmla="*/ 1216448 w 2251498"/>
                <a:gd name="connsiteY76" fmla="*/ 2215243 h 3333629"/>
                <a:gd name="connsiteX77" fmla="*/ 1273598 w 2251498"/>
                <a:gd name="connsiteY77" fmla="*/ 2240643 h 3333629"/>
                <a:gd name="connsiteX78" fmla="*/ 1273598 w 2251498"/>
                <a:gd name="connsiteY78" fmla="*/ 2329543 h 3333629"/>
                <a:gd name="connsiteX79" fmla="*/ 1368848 w 2251498"/>
                <a:gd name="connsiteY79" fmla="*/ 2342243 h 3333629"/>
                <a:gd name="connsiteX80" fmla="*/ 1311698 w 2251498"/>
                <a:gd name="connsiteY80" fmla="*/ 2634343 h 3333629"/>
                <a:gd name="connsiteX81" fmla="*/ 1267248 w 2251498"/>
                <a:gd name="connsiteY81" fmla="*/ 2716893 h 3333629"/>
                <a:gd name="connsiteX82" fmla="*/ 1260898 w 2251498"/>
                <a:gd name="connsiteY82" fmla="*/ 2869293 h 3333629"/>
                <a:gd name="connsiteX83" fmla="*/ 1260898 w 2251498"/>
                <a:gd name="connsiteY83" fmla="*/ 2932793 h 3333629"/>
                <a:gd name="connsiteX84" fmla="*/ 1260898 w 2251498"/>
                <a:gd name="connsiteY84" fmla="*/ 2989943 h 3333629"/>
                <a:gd name="connsiteX85" fmla="*/ 1171998 w 2251498"/>
                <a:gd name="connsiteY85" fmla="*/ 3021693 h 3333629"/>
                <a:gd name="connsiteX86" fmla="*/ 1165648 w 2251498"/>
                <a:gd name="connsiteY86" fmla="*/ 3078843 h 3333629"/>
                <a:gd name="connsiteX87" fmla="*/ 1178348 w 2251498"/>
                <a:gd name="connsiteY87" fmla="*/ 3123293 h 3333629"/>
                <a:gd name="connsiteX88" fmla="*/ 1121198 w 2251498"/>
                <a:gd name="connsiteY88" fmla="*/ 3212193 h 3333629"/>
                <a:gd name="connsiteX89" fmla="*/ 1114848 w 2251498"/>
                <a:gd name="connsiteY89" fmla="*/ 3250293 h 3333629"/>
                <a:gd name="connsiteX90" fmla="*/ 1178348 w 2251498"/>
                <a:gd name="connsiteY90" fmla="*/ 3256643 h 3333629"/>
                <a:gd name="connsiteX91" fmla="*/ 1254548 w 2251498"/>
                <a:gd name="connsiteY91" fmla="*/ 3332843 h 3333629"/>
                <a:gd name="connsiteX92" fmla="*/ 1292648 w 2251498"/>
                <a:gd name="connsiteY92" fmla="*/ 3294743 h 3333629"/>
                <a:gd name="connsiteX93" fmla="*/ 1368848 w 2251498"/>
                <a:gd name="connsiteY93" fmla="*/ 3269343 h 3333629"/>
                <a:gd name="connsiteX94" fmla="*/ 1457748 w 2251498"/>
                <a:gd name="connsiteY94" fmla="*/ 3161393 h 3333629"/>
                <a:gd name="connsiteX95" fmla="*/ 1489498 w 2251498"/>
                <a:gd name="connsiteY95" fmla="*/ 3161393 h 3333629"/>
                <a:gd name="connsiteX96" fmla="*/ 1527598 w 2251498"/>
                <a:gd name="connsiteY96" fmla="*/ 3116943 h 3333629"/>
                <a:gd name="connsiteX97" fmla="*/ 1559348 w 2251498"/>
                <a:gd name="connsiteY97" fmla="*/ 3148693 h 3333629"/>
                <a:gd name="connsiteX98" fmla="*/ 1629198 w 2251498"/>
                <a:gd name="connsiteY98" fmla="*/ 3085193 h 3333629"/>
                <a:gd name="connsiteX99" fmla="*/ 1673648 w 2251498"/>
                <a:gd name="connsiteY99" fmla="*/ 3091543 h 3333629"/>
                <a:gd name="connsiteX100" fmla="*/ 1756198 w 2251498"/>
                <a:gd name="connsiteY100" fmla="*/ 2989943 h 3333629"/>
                <a:gd name="connsiteX101" fmla="*/ 1819698 w 2251498"/>
                <a:gd name="connsiteY101" fmla="*/ 2958193 h 3333629"/>
                <a:gd name="connsiteX102" fmla="*/ 1857798 w 2251498"/>
                <a:gd name="connsiteY102" fmla="*/ 2983593 h 3333629"/>
                <a:gd name="connsiteX103" fmla="*/ 1921298 w 2251498"/>
                <a:gd name="connsiteY103" fmla="*/ 2945493 h 3333629"/>
                <a:gd name="connsiteX104" fmla="*/ 1978448 w 2251498"/>
                <a:gd name="connsiteY104" fmla="*/ 2964543 h 3333629"/>
                <a:gd name="connsiteX105" fmla="*/ 2048298 w 2251498"/>
                <a:gd name="connsiteY105" fmla="*/ 3008993 h 3333629"/>
                <a:gd name="connsiteX106" fmla="*/ 2041948 w 2251498"/>
                <a:gd name="connsiteY106" fmla="*/ 3104243 h 3333629"/>
                <a:gd name="connsiteX107" fmla="*/ 2092748 w 2251498"/>
                <a:gd name="connsiteY107" fmla="*/ 3097893 h 3333629"/>
                <a:gd name="connsiteX108" fmla="*/ 2143548 w 2251498"/>
                <a:gd name="connsiteY108" fmla="*/ 3148693 h 3333629"/>
                <a:gd name="connsiteX109" fmla="*/ 2194348 w 2251498"/>
                <a:gd name="connsiteY109" fmla="*/ 3155043 h 3333629"/>
                <a:gd name="connsiteX110" fmla="*/ 2251498 w 2251498"/>
                <a:gd name="connsiteY110" fmla="*/ 3243943 h 3333629"/>
                <a:gd name="connsiteX0" fmla="*/ 2213398 w 2251498"/>
                <a:gd name="connsiteY0" fmla="*/ 941910 h 3336646"/>
                <a:gd name="connsiteX1" fmla="*/ 2156248 w 2251498"/>
                <a:gd name="connsiteY1" fmla="*/ 891110 h 3336646"/>
                <a:gd name="connsiteX2" fmla="*/ 2156248 w 2251498"/>
                <a:gd name="connsiteY2" fmla="*/ 802210 h 3336646"/>
                <a:gd name="connsiteX3" fmla="*/ 2048298 w 2251498"/>
                <a:gd name="connsiteY3" fmla="*/ 726010 h 3336646"/>
                <a:gd name="connsiteX4" fmla="*/ 2041948 w 2251498"/>
                <a:gd name="connsiteY4" fmla="*/ 668860 h 3336646"/>
                <a:gd name="connsiteX5" fmla="*/ 2086398 w 2251498"/>
                <a:gd name="connsiteY5" fmla="*/ 643460 h 3336646"/>
                <a:gd name="connsiteX6" fmla="*/ 2067348 w 2251498"/>
                <a:gd name="connsiteY6" fmla="*/ 560910 h 3336646"/>
                <a:gd name="connsiteX7" fmla="*/ 2035598 w 2251498"/>
                <a:gd name="connsiteY7" fmla="*/ 522810 h 3336646"/>
                <a:gd name="connsiteX8" fmla="*/ 1953048 w 2251498"/>
                <a:gd name="connsiteY8" fmla="*/ 548210 h 3336646"/>
                <a:gd name="connsiteX9" fmla="*/ 1946698 w 2251498"/>
                <a:gd name="connsiteY9" fmla="*/ 459310 h 3336646"/>
                <a:gd name="connsiteX10" fmla="*/ 1940348 w 2251498"/>
                <a:gd name="connsiteY10" fmla="*/ 370410 h 3336646"/>
                <a:gd name="connsiteX11" fmla="*/ 1635548 w 2251498"/>
                <a:gd name="connsiteY11" fmla="*/ 319610 h 3336646"/>
                <a:gd name="connsiteX12" fmla="*/ 1603798 w 2251498"/>
                <a:gd name="connsiteY12" fmla="*/ 357710 h 3336646"/>
                <a:gd name="connsiteX13" fmla="*/ 1610148 w 2251498"/>
                <a:gd name="connsiteY13" fmla="*/ 440260 h 3336646"/>
                <a:gd name="connsiteX14" fmla="*/ 1552998 w 2251498"/>
                <a:gd name="connsiteY14" fmla="*/ 491060 h 3336646"/>
                <a:gd name="connsiteX15" fmla="*/ 1559348 w 2251498"/>
                <a:gd name="connsiteY15" fmla="*/ 554560 h 3336646"/>
                <a:gd name="connsiteX16" fmla="*/ 1527598 w 2251498"/>
                <a:gd name="connsiteY16" fmla="*/ 567260 h 3336646"/>
                <a:gd name="connsiteX17" fmla="*/ 1451398 w 2251498"/>
                <a:gd name="connsiteY17" fmla="*/ 668860 h 3336646"/>
                <a:gd name="connsiteX18" fmla="*/ 1464098 w 2251498"/>
                <a:gd name="connsiteY18" fmla="*/ 700610 h 3336646"/>
                <a:gd name="connsiteX19" fmla="*/ 1425998 w 2251498"/>
                <a:gd name="connsiteY19" fmla="*/ 751410 h 3336646"/>
                <a:gd name="connsiteX20" fmla="*/ 1457748 w 2251498"/>
                <a:gd name="connsiteY20" fmla="*/ 795860 h 3336646"/>
                <a:gd name="connsiteX21" fmla="*/ 1406948 w 2251498"/>
                <a:gd name="connsiteY21" fmla="*/ 827610 h 3336646"/>
                <a:gd name="connsiteX22" fmla="*/ 1438698 w 2251498"/>
                <a:gd name="connsiteY22" fmla="*/ 916510 h 3336646"/>
                <a:gd name="connsiteX23" fmla="*/ 1432348 w 2251498"/>
                <a:gd name="connsiteY23" fmla="*/ 954610 h 3336646"/>
                <a:gd name="connsiteX24" fmla="*/ 1464098 w 2251498"/>
                <a:gd name="connsiteY24" fmla="*/ 992710 h 3336646"/>
                <a:gd name="connsiteX25" fmla="*/ 1445048 w 2251498"/>
                <a:gd name="connsiteY25" fmla="*/ 1126060 h 3336646"/>
                <a:gd name="connsiteX26" fmla="*/ 1368848 w 2251498"/>
                <a:gd name="connsiteY26" fmla="*/ 1087960 h 3336646"/>
                <a:gd name="connsiteX27" fmla="*/ 1292648 w 2251498"/>
                <a:gd name="connsiteY27" fmla="*/ 1037160 h 3336646"/>
                <a:gd name="connsiteX28" fmla="*/ 1248198 w 2251498"/>
                <a:gd name="connsiteY28" fmla="*/ 1113360 h 3336646"/>
                <a:gd name="connsiteX29" fmla="*/ 1197398 w 2251498"/>
                <a:gd name="connsiteY29" fmla="*/ 1164160 h 3336646"/>
                <a:gd name="connsiteX30" fmla="*/ 1171998 w 2251498"/>
                <a:gd name="connsiteY30" fmla="*/ 1195910 h 3336646"/>
                <a:gd name="connsiteX31" fmla="*/ 1006898 w 2251498"/>
                <a:gd name="connsiteY31" fmla="*/ 1119710 h 3336646"/>
                <a:gd name="connsiteX32" fmla="*/ 1038648 w 2251498"/>
                <a:gd name="connsiteY32" fmla="*/ 1068910 h 3336646"/>
                <a:gd name="connsiteX33" fmla="*/ 987848 w 2251498"/>
                <a:gd name="connsiteY33" fmla="*/ 1005410 h 3336646"/>
                <a:gd name="connsiteX34" fmla="*/ 994198 w 2251498"/>
                <a:gd name="connsiteY34" fmla="*/ 891110 h 3336646"/>
                <a:gd name="connsiteX35" fmla="*/ 1006898 w 2251498"/>
                <a:gd name="connsiteY35" fmla="*/ 853010 h 3336646"/>
                <a:gd name="connsiteX36" fmla="*/ 975148 w 2251498"/>
                <a:gd name="connsiteY36" fmla="*/ 827610 h 3336646"/>
                <a:gd name="connsiteX37" fmla="*/ 943398 w 2251498"/>
                <a:gd name="connsiteY37" fmla="*/ 865710 h 3336646"/>
                <a:gd name="connsiteX38" fmla="*/ 841798 w 2251498"/>
                <a:gd name="connsiteY38" fmla="*/ 903810 h 3336646"/>
                <a:gd name="connsiteX39" fmla="*/ 816398 w 2251498"/>
                <a:gd name="connsiteY39" fmla="*/ 853010 h 3336646"/>
                <a:gd name="connsiteX40" fmla="*/ 651298 w 2251498"/>
                <a:gd name="connsiteY40" fmla="*/ 814910 h 3336646"/>
                <a:gd name="connsiteX41" fmla="*/ 308398 w 2251498"/>
                <a:gd name="connsiteY41" fmla="*/ 745060 h 3336646"/>
                <a:gd name="connsiteX42" fmla="*/ 463973 w 2251498"/>
                <a:gd name="connsiteY42" fmla="*/ 183085 h 3336646"/>
                <a:gd name="connsiteX43" fmla="*/ 448098 w 2251498"/>
                <a:gd name="connsiteY43" fmla="*/ 46560 h 3336646"/>
                <a:gd name="connsiteX44" fmla="*/ 282998 w 2251498"/>
                <a:gd name="connsiteY44" fmla="*/ 14810 h 3336646"/>
                <a:gd name="connsiteX45" fmla="*/ 149648 w 2251498"/>
                <a:gd name="connsiteY45" fmla="*/ 268810 h 3336646"/>
                <a:gd name="connsiteX46" fmla="*/ 194098 w 2251498"/>
                <a:gd name="connsiteY46" fmla="*/ 300560 h 3336646"/>
                <a:gd name="connsiteX47" fmla="*/ 162348 w 2251498"/>
                <a:gd name="connsiteY47" fmla="*/ 364060 h 3336646"/>
                <a:gd name="connsiteX48" fmla="*/ 168698 w 2251498"/>
                <a:gd name="connsiteY48" fmla="*/ 408510 h 3336646"/>
                <a:gd name="connsiteX49" fmla="*/ 117898 w 2251498"/>
                <a:gd name="connsiteY49" fmla="*/ 446610 h 3336646"/>
                <a:gd name="connsiteX50" fmla="*/ 143298 w 2251498"/>
                <a:gd name="connsiteY50" fmla="*/ 529160 h 3336646"/>
                <a:gd name="connsiteX51" fmla="*/ 60748 w 2251498"/>
                <a:gd name="connsiteY51" fmla="*/ 573610 h 3336646"/>
                <a:gd name="connsiteX52" fmla="*/ 60748 w 2251498"/>
                <a:gd name="connsiteY52" fmla="*/ 681560 h 3336646"/>
                <a:gd name="connsiteX53" fmla="*/ 16298 w 2251498"/>
                <a:gd name="connsiteY53" fmla="*/ 776810 h 3336646"/>
                <a:gd name="connsiteX54" fmla="*/ 3598 w 2251498"/>
                <a:gd name="connsiteY54" fmla="*/ 827610 h 3336646"/>
                <a:gd name="connsiteX55" fmla="*/ 76623 w 2251498"/>
                <a:gd name="connsiteY55" fmla="*/ 887935 h 3336646"/>
                <a:gd name="connsiteX56" fmla="*/ 270298 w 2251498"/>
                <a:gd name="connsiteY56" fmla="*/ 999060 h 3336646"/>
                <a:gd name="connsiteX57" fmla="*/ 352848 w 2251498"/>
                <a:gd name="connsiteY57" fmla="*/ 1005410 h 3336646"/>
                <a:gd name="connsiteX58" fmla="*/ 378248 w 2251498"/>
                <a:gd name="connsiteY58" fmla="*/ 973660 h 3336646"/>
                <a:gd name="connsiteX59" fmla="*/ 448098 w 2251498"/>
                <a:gd name="connsiteY59" fmla="*/ 1005410 h 3336646"/>
                <a:gd name="connsiteX60" fmla="*/ 479848 w 2251498"/>
                <a:gd name="connsiteY60" fmla="*/ 1068910 h 3336646"/>
                <a:gd name="connsiteX61" fmla="*/ 536998 w 2251498"/>
                <a:gd name="connsiteY61" fmla="*/ 1062560 h 3336646"/>
                <a:gd name="connsiteX62" fmla="*/ 625898 w 2251498"/>
                <a:gd name="connsiteY62" fmla="*/ 1018110 h 3336646"/>
                <a:gd name="connsiteX63" fmla="*/ 670348 w 2251498"/>
                <a:gd name="connsiteY63" fmla="*/ 960960 h 3336646"/>
                <a:gd name="connsiteX64" fmla="*/ 689398 w 2251498"/>
                <a:gd name="connsiteY64" fmla="*/ 941910 h 3336646"/>
                <a:gd name="connsiteX65" fmla="*/ 765598 w 2251498"/>
                <a:gd name="connsiteY65" fmla="*/ 1018110 h 3336646"/>
                <a:gd name="connsiteX66" fmla="*/ 879898 w 2251498"/>
                <a:gd name="connsiteY66" fmla="*/ 1291160 h 3336646"/>
                <a:gd name="connsiteX67" fmla="*/ 886248 w 2251498"/>
                <a:gd name="connsiteY67" fmla="*/ 1373710 h 3336646"/>
                <a:gd name="connsiteX68" fmla="*/ 854498 w 2251498"/>
                <a:gd name="connsiteY68" fmla="*/ 1430860 h 3336646"/>
                <a:gd name="connsiteX69" fmla="*/ 879898 w 2251498"/>
                <a:gd name="connsiteY69" fmla="*/ 1513410 h 3336646"/>
                <a:gd name="connsiteX70" fmla="*/ 835448 w 2251498"/>
                <a:gd name="connsiteY70" fmla="*/ 1532460 h 3336646"/>
                <a:gd name="connsiteX71" fmla="*/ 1013248 w 2251498"/>
                <a:gd name="connsiteY71" fmla="*/ 1748360 h 3336646"/>
                <a:gd name="connsiteX72" fmla="*/ 1076748 w 2251498"/>
                <a:gd name="connsiteY72" fmla="*/ 1856310 h 3336646"/>
                <a:gd name="connsiteX73" fmla="*/ 1108498 w 2251498"/>
                <a:gd name="connsiteY73" fmla="*/ 1996010 h 3336646"/>
                <a:gd name="connsiteX74" fmla="*/ 1159298 w 2251498"/>
                <a:gd name="connsiteY74" fmla="*/ 2065860 h 3336646"/>
                <a:gd name="connsiteX75" fmla="*/ 1152948 w 2251498"/>
                <a:gd name="connsiteY75" fmla="*/ 2135710 h 3336646"/>
                <a:gd name="connsiteX76" fmla="*/ 1216448 w 2251498"/>
                <a:gd name="connsiteY76" fmla="*/ 2218260 h 3336646"/>
                <a:gd name="connsiteX77" fmla="*/ 1273598 w 2251498"/>
                <a:gd name="connsiteY77" fmla="*/ 2243660 h 3336646"/>
                <a:gd name="connsiteX78" fmla="*/ 1273598 w 2251498"/>
                <a:gd name="connsiteY78" fmla="*/ 2332560 h 3336646"/>
                <a:gd name="connsiteX79" fmla="*/ 1368848 w 2251498"/>
                <a:gd name="connsiteY79" fmla="*/ 2345260 h 3336646"/>
                <a:gd name="connsiteX80" fmla="*/ 1311698 w 2251498"/>
                <a:gd name="connsiteY80" fmla="*/ 2637360 h 3336646"/>
                <a:gd name="connsiteX81" fmla="*/ 1267248 w 2251498"/>
                <a:gd name="connsiteY81" fmla="*/ 2719910 h 3336646"/>
                <a:gd name="connsiteX82" fmla="*/ 1260898 w 2251498"/>
                <a:gd name="connsiteY82" fmla="*/ 2872310 h 3336646"/>
                <a:gd name="connsiteX83" fmla="*/ 1260898 w 2251498"/>
                <a:gd name="connsiteY83" fmla="*/ 2935810 h 3336646"/>
                <a:gd name="connsiteX84" fmla="*/ 1260898 w 2251498"/>
                <a:gd name="connsiteY84" fmla="*/ 2992960 h 3336646"/>
                <a:gd name="connsiteX85" fmla="*/ 1171998 w 2251498"/>
                <a:gd name="connsiteY85" fmla="*/ 3024710 h 3336646"/>
                <a:gd name="connsiteX86" fmla="*/ 1165648 w 2251498"/>
                <a:gd name="connsiteY86" fmla="*/ 3081860 h 3336646"/>
                <a:gd name="connsiteX87" fmla="*/ 1178348 w 2251498"/>
                <a:gd name="connsiteY87" fmla="*/ 3126310 h 3336646"/>
                <a:gd name="connsiteX88" fmla="*/ 1121198 w 2251498"/>
                <a:gd name="connsiteY88" fmla="*/ 3215210 h 3336646"/>
                <a:gd name="connsiteX89" fmla="*/ 1114848 w 2251498"/>
                <a:gd name="connsiteY89" fmla="*/ 3253310 h 3336646"/>
                <a:gd name="connsiteX90" fmla="*/ 1178348 w 2251498"/>
                <a:gd name="connsiteY90" fmla="*/ 3259660 h 3336646"/>
                <a:gd name="connsiteX91" fmla="*/ 1254548 w 2251498"/>
                <a:gd name="connsiteY91" fmla="*/ 3335860 h 3336646"/>
                <a:gd name="connsiteX92" fmla="*/ 1292648 w 2251498"/>
                <a:gd name="connsiteY92" fmla="*/ 3297760 h 3336646"/>
                <a:gd name="connsiteX93" fmla="*/ 1368848 w 2251498"/>
                <a:gd name="connsiteY93" fmla="*/ 3272360 h 3336646"/>
                <a:gd name="connsiteX94" fmla="*/ 1457748 w 2251498"/>
                <a:gd name="connsiteY94" fmla="*/ 3164410 h 3336646"/>
                <a:gd name="connsiteX95" fmla="*/ 1489498 w 2251498"/>
                <a:gd name="connsiteY95" fmla="*/ 3164410 h 3336646"/>
                <a:gd name="connsiteX96" fmla="*/ 1527598 w 2251498"/>
                <a:gd name="connsiteY96" fmla="*/ 3119960 h 3336646"/>
                <a:gd name="connsiteX97" fmla="*/ 1559348 w 2251498"/>
                <a:gd name="connsiteY97" fmla="*/ 3151710 h 3336646"/>
                <a:gd name="connsiteX98" fmla="*/ 1629198 w 2251498"/>
                <a:gd name="connsiteY98" fmla="*/ 3088210 h 3336646"/>
                <a:gd name="connsiteX99" fmla="*/ 1673648 w 2251498"/>
                <a:gd name="connsiteY99" fmla="*/ 3094560 h 3336646"/>
                <a:gd name="connsiteX100" fmla="*/ 1756198 w 2251498"/>
                <a:gd name="connsiteY100" fmla="*/ 2992960 h 3336646"/>
                <a:gd name="connsiteX101" fmla="*/ 1819698 w 2251498"/>
                <a:gd name="connsiteY101" fmla="*/ 2961210 h 3336646"/>
                <a:gd name="connsiteX102" fmla="*/ 1857798 w 2251498"/>
                <a:gd name="connsiteY102" fmla="*/ 2986610 h 3336646"/>
                <a:gd name="connsiteX103" fmla="*/ 1921298 w 2251498"/>
                <a:gd name="connsiteY103" fmla="*/ 2948510 h 3336646"/>
                <a:gd name="connsiteX104" fmla="*/ 1978448 w 2251498"/>
                <a:gd name="connsiteY104" fmla="*/ 2967560 h 3336646"/>
                <a:gd name="connsiteX105" fmla="*/ 2048298 w 2251498"/>
                <a:gd name="connsiteY105" fmla="*/ 3012010 h 3336646"/>
                <a:gd name="connsiteX106" fmla="*/ 2041948 w 2251498"/>
                <a:gd name="connsiteY106" fmla="*/ 3107260 h 3336646"/>
                <a:gd name="connsiteX107" fmla="*/ 2092748 w 2251498"/>
                <a:gd name="connsiteY107" fmla="*/ 3100910 h 3336646"/>
                <a:gd name="connsiteX108" fmla="*/ 2143548 w 2251498"/>
                <a:gd name="connsiteY108" fmla="*/ 3151710 h 3336646"/>
                <a:gd name="connsiteX109" fmla="*/ 2194348 w 2251498"/>
                <a:gd name="connsiteY109" fmla="*/ 3158060 h 3336646"/>
                <a:gd name="connsiteX110" fmla="*/ 2251498 w 2251498"/>
                <a:gd name="connsiteY110" fmla="*/ 3246960 h 3336646"/>
                <a:gd name="connsiteX0" fmla="*/ 2213398 w 2251498"/>
                <a:gd name="connsiteY0" fmla="*/ 941910 h 3336646"/>
                <a:gd name="connsiteX1" fmla="*/ 2156248 w 2251498"/>
                <a:gd name="connsiteY1" fmla="*/ 891110 h 3336646"/>
                <a:gd name="connsiteX2" fmla="*/ 2156248 w 2251498"/>
                <a:gd name="connsiteY2" fmla="*/ 802210 h 3336646"/>
                <a:gd name="connsiteX3" fmla="*/ 2048298 w 2251498"/>
                <a:gd name="connsiteY3" fmla="*/ 726010 h 3336646"/>
                <a:gd name="connsiteX4" fmla="*/ 2041948 w 2251498"/>
                <a:gd name="connsiteY4" fmla="*/ 668860 h 3336646"/>
                <a:gd name="connsiteX5" fmla="*/ 2086398 w 2251498"/>
                <a:gd name="connsiteY5" fmla="*/ 643460 h 3336646"/>
                <a:gd name="connsiteX6" fmla="*/ 2067348 w 2251498"/>
                <a:gd name="connsiteY6" fmla="*/ 560910 h 3336646"/>
                <a:gd name="connsiteX7" fmla="*/ 2035598 w 2251498"/>
                <a:gd name="connsiteY7" fmla="*/ 522810 h 3336646"/>
                <a:gd name="connsiteX8" fmla="*/ 1953048 w 2251498"/>
                <a:gd name="connsiteY8" fmla="*/ 548210 h 3336646"/>
                <a:gd name="connsiteX9" fmla="*/ 1946698 w 2251498"/>
                <a:gd name="connsiteY9" fmla="*/ 459310 h 3336646"/>
                <a:gd name="connsiteX10" fmla="*/ 1940348 w 2251498"/>
                <a:gd name="connsiteY10" fmla="*/ 370410 h 3336646"/>
                <a:gd name="connsiteX11" fmla="*/ 1635548 w 2251498"/>
                <a:gd name="connsiteY11" fmla="*/ 319610 h 3336646"/>
                <a:gd name="connsiteX12" fmla="*/ 1603798 w 2251498"/>
                <a:gd name="connsiteY12" fmla="*/ 357710 h 3336646"/>
                <a:gd name="connsiteX13" fmla="*/ 1610148 w 2251498"/>
                <a:gd name="connsiteY13" fmla="*/ 440260 h 3336646"/>
                <a:gd name="connsiteX14" fmla="*/ 1552998 w 2251498"/>
                <a:gd name="connsiteY14" fmla="*/ 491060 h 3336646"/>
                <a:gd name="connsiteX15" fmla="*/ 1559348 w 2251498"/>
                <a:gd name="connsiteY15" fmla="*/ 554560 h 3336646"/>
                <a:gd name="connsiteX16" fmla="*/ 1527598 w 2251498"/>
                <a:gd name="connsiteY16" fmla="*/ 567260 h 3336646"/>
                <a:gd name="connsiteX17" fmla="*/ 1451398 w 2251498"/>
                <a:gd name="connsiteY17" fmla="*/ 668860 h 3336646"/>
                <a:gd name="connsiteX18" fmla="*/ 1464098 w 2251498"/>
                <a:gd name="connsiteY18" fmla="*/ 700610 h 3336646"/>
                <a:gd name="connsiteX19" fmla="*/ 1425998 w 2251498"/>
                <a:gd name="connsiteY19" fmla="*/ 751410 h 3336646"/>
                <a:gd name="connsiteX20" fmla="*/ 1457748 w 2251498"/>
                <a:gd name="connsiteY20" fmla="*/ 795860 h 3336646"/>
                <a:gd name="connsiteX21" fmla="*/ 1406948 w 2251498"/>
                <a:gd name="connsiteY21" fmla="*/ 827610 h 3336646"/>
                <a:gd name="connsiteX22" fmla="*/ 1438698 w 2251498"/>
                <a:gd name="connsiteY22" fmla="*/ 916510 h 3336646"/>
                <a:gd name="connsiteX23" fmla="*/ 1432348 w 2251498"/>
                <a:gd name="connsiteY23" fmla="*/ 954610 h 3336646"/>
                <a:gd name="connsiteX24" fmla="*/ 1464098 w 2251498"/>
                <a:gd name="connsiteY24" fmla="*/ 992710 h 3336646"/>
                <a:gd name="connsiteX25" fmla="*/ 1445048 w 2251498"/>
                <a:gd name="connsiteY25" fmla="*/ 1126060 h 3336646"/>
                <a:gd name="connsiteX26" fmla="*/ 1368848 w 2251498"/>
                <a:gd name="connsiteY26" fmla="*/ 1087960 h 3336646"/>
                <a:gd name="connsiteX27" fmla="*/ 1292648 w 2251498"/>
                <a:gd name="connsiteY27" fmla="*/ 1037160 h 3336646"/>
                <a:gd name="connsiteX28" fmla="*/ 1248198 w 2251498"/>
                <a:gd name="connsiteY28" fmla="*/ 1113360 h 3336646"/>
                <a:gd name="connsiteX29" fmla="*/ 1197398 w 2251498"/>
                <a:gd name="connsiteY29" fmla="*/ 1164160 h 3336646"/>
                <a:gd name="connsiteX30" fmla="*/ 1171998 w 2251498"/>
                <a:gd name="connsiteY30" fmla="*/ 1195910 h 3336646"/>
                <a:gd name="connsiteX31" fmla="*/ 1006898 w 2251498"/>
                <a:gd name="connsiteY31" fmla="*/ 1119710 h 3336646"/>
                <a:gd name="connsiteX32" fmla="*/ 1038648 w 2251498"/>
                <a:gd name="connsiteY32" fmla="*/ 1068910 h 3336646"/>
                <a:gd name="connsiteX33" fmla="*/ 987848 w 2251498"/>
                <a:gd name="connsiteY33" fmla="*/ 1005410 h 3336646"/>
                <a:gd name="connsiteX34" fmla="*/ 994198 w 2251498"/>
                <a:gd name="connsiteY34" fmla="*/ 891110 h 3336646"/>
                <a:gd name="connsiteX35" fmla="*/ 1006898 w 2251498"/>
                <a:gd name="connsiteY35" fmla="*/ 853010 h 3336646"/>
                <a:gd name="connsiteX36" fmla="*/ 975148 w 2251498"/>
                <a:gd name="connsiteY36" fmla="*/ 827610 h 3336646"/>
                <a:gd name="connsiteX37" fmla="*/ 943398 w 2251498"/>
                <a:gd name="connsiteY37" fmla="*/ 865710 h 3336646"/>
                <a:gd name="connsiteX38" fmla="*/ 841798 w 2251498"/>
                <a:gd name="connsiteY38" fmla="*/ 903810 h 3336646"/>
                <a:gd name="connsiteX39" fmla="*/ 816398 w 2251498"/>
                <a:gd name="connsiteY39" fmla="*/ 853010 h 3336646"/>
                <a:gd name="connsiteX40" fmla="*/ 657648 w 2251498"/>
                <a:gd name="connsiteY40" fmla="*/ 678385 h 3336646"/>
                <a:gd name="connsiteX41" fmla="*/ 308398 w 2251498"/>
                <a:gd name="connsiteY41" fmla="*/ 745060 h 3336646"/>
                <a:gd name="connsiteX42" fmla="*/ 463973 w 2251498"/>
                <a:gd name="connsiteY42" fmla="*/ 183085 h 3336646"/>
                <a:gd name="connsiteX43" fmla="*/ 448098 w 2251498"/>
                <a:gd name="connsiteY43" fmla="*/ 46560 h 3336646"/>
                <a:gd name="connsiteX44" fmla="*/ 282998 w 2251498"/>
                <a:gd name="connsiteY44" fmla="*/ 14810 h 3336646"/>
                <a:gd name="connsiteX45" fmla="*/ 149648 w 2251498"/>
                <a:gd name="connsiteY45" fmla="*/ 268810 h 3336646"/>
                <a:gd name="connsiteX46" fmla="*/ 194098 w 2251498"/>
                <a:gd name="connsiteY46" fmla="*/ 300560 h 3336646"/>
                <a:gd name="connsiteX47" fmla="*/ 162348 w 2251498"/>
                <a:gd name="connsiteY47" fmla="*/ 364060 h 3336646"/>
                <a:gd name="connsiteX48" fmla="*/ 168698 w 2251498"/>
                <a:gd name="connsiteY48" fmla="*/ 408510 h 3336646"/>
                <a:gd name="connsiteX49" fmla="*/ 117898 w 2251498"/>
                <a:gd name="connsiteY49" fmla="*/ 446610 h 3336646"/>
                <a:gd name="connsiteX50" fmla="*/ 143298 w 2251498"/>
                <a:gd name="connsiteY50" fmla="*/ 529160 h 3336646"/>
                <a:gd name="connsiteX51" fmla="*/ 60748 w 2251498"/>
                <a:gd name="connsiteY51" fmla="*/ 573610 h 3336646"/>
                <a:gd name="connsiteX52" fmla="*/ 60748 w 2251498"/>
                <a:gd name="connsiteY52" fmla="*/ 681560 h 3336646"/>
                <a:gd name="connsiteX53" fmla="*/ 16298 w 2251498"/>
                <a:gd name="connsiteY53" fmla="*/ 776810 h 3336646"/>
                <a:gd name="connsiteX54" fmla="*/ 3598 w 2251498"/>
                <a:gd name="connsiteY54" fmla="*/ 827610 h 3336646"/>
                <a:gd name="connsiteX55" fmla="*/ 76623 w 2251498"/>
                <a:gd name="connsiteY55" fmla="*/ 887935 h 3336646"/>
                <a:gd name="connsiteX56" fmla="*/ 270298 w 2251498"/>
                <a:gd name="connsiteY56" fmla="*/ 999060 h 3336646"/>
                <a:gd name="connsiteX57" fmla="*/ 352848 w 2251498"/>
                <a:gd name="connsiteY57" fmla="*/ 1005410 h 3336646"/>
                <a:gd name="connsiteX58" fmla="*/ 378248 w 2251498"/>
                <a:gd name="connsiteY58" fmla="*/ 973660 h 3336646"/>
                <a:gd name="connsiteX59" fmla="*/ 448098 w 2251498"/>
                <a:gd name="connsiteY59" fmla="*/ 1005410 h 3336646"/>
                <a:gd name="connsiteX60" fmla="*/ 479848 w 2251498"/>
                <a:gd name="connsiteY60" fmla="*/ 1068910 h 3336646"/>
                <a:gd name="connsiteX61" fmla="*/ 536998 w 2251498"/>
                <a:gd name="connsiteY61" fmla="*/ 1062560 h 3336646"/>
                <a:gd name="connsiteX62" fmla="*/ 625898 w 2251498"/>
                <a:gd name="connsiteY62" fmla="*/ 1018110 h 3336646"/>
                <a:gd name="connsiteX63" fmla="*/ 670348 w 2251498"/>
                <a:gd name="connsiteY63" fmla="*/ 960960 h 3336646"/>
                <a:gd name="connsiteX64" fmla="*/ 689398 w 2251498"/>
                <a:gd name="connsiteY64" fmla="*/ 941910 h 3336646"/>
                <a:gd name="connsiteX65" fmla="*/ 765598 w 2251498"/>
                <a:gd name="connsiteY65" fmla="*/ 1018110 h 3336646"/>
                <a:gd name="connsiteX66" fmla="*/ 879898 w 2251498"/>
                <a:gd name="connsiteY66" fmla="*/ 1291160 h 3336646"/>
                <a:gd name="connsiteX67" fmla="*/ 886248 w 2251498"/>
                <a:gd name="connsiteY67" fmla="*/ 1373710 h 3336646"/>
                <a:gd name="connsiteX68" fmla="*/ 854498 w 2251498"/>
                <a:gd name="connsiteY68" fmla="*/ 1430860 h 3336646"/>
                <a:gd name="connsiteX69" fmla="*/ 879898 w 2251498"/>
                <a:gd name="connsiteY69" fmla="*/ 1513410 h 3336646"/>
                <a:gd name="connsiteX70" fmla="*/ 835448 w 2251498"/>
                <a:gd name="connsiteY70" fmla="*/ 1532460 h 3336646"/>
                <a:gd name="connsiteX71" fmla="*/ 1013248 w 2251498"/>
                <a:gd name="connsiteY71" fmla="*/ 1748360 h 3336646"/>
                <a:gd name="connsiteX72" fmla="*/ 1076748 w 2251498"/>
                <a:gd name="connsiteY72" fmla="*/ 1856310 h 3336646"/>
                <a:gd name="connsiteX73" fmla="*/ 1108498 w 2251498"/>
                <a:gd name="connsiteY73" fmla="*/ 1996010 h 3336646"/>
                <a:gd name="connsiteX74" fmla="*/ 1159298 w 2251498"/>
                <a:gd name="connsiteY74" fmla="*/ 2065860 h 3336646"/>
                <a:gd name="connsiteX75" fmla="*/ 1152948 w 2251498"/>
                <a:gd name="connsiteY75" fmla="*/ 2135710 h 3336646"/>
                <a:gd name="connsiteX76" fmla="*/ 1216448 w 2251498"/>
                <a:gd name="connsiteY76" fmla="*/ 2218260 h 3336646"/>
                <a:gd name="connsiteX77" fmla="*/ 1273598 w 2251498"/>
                <a:gd name="connsiteY77" fmla="*/ 2243660 h 3336646"/>
                <a:gd name="connsiteX78" fmla="*/ 1273598 w 2251498"/>
                <a:gd name="connsiteY78" fmla="*/ 2332560 h 3336646"/>
                <a:gd name="connsiteX79" fmla="*/ 1368848 w 2251498"/>
                <a:gd name="connsiteY79" fmla="*/ 2345260 h 3336646"/>
                <a:gd name="connsiteX80" fmla="*/ 1311698 w 2251498"/>
                <a:gd name="connsiteY80" fmla="*/ 2637360 h 3336646"/>
                <a:gd name="connsiteX81" fmla="*/ 1267248 w 2251498"/>
                <a:gd name="connsiteY81" fmla="*/ 2719910 h 3336646"/>
                <a:gd name="connsiteX82" fmla="*/ 1260898 w 2251498"/>
                <a:gd name="connsiteY82" fmla="*/ 2872310 h 3336646"/>
                <a:gd name="connsiteX83" fmla="*/ 1260898 w 2251498"/>
                <a:gd name="connsiteY83" fmla="*/ 2935810 h 3336646"/>
                <a:gd name="connsiteX84" fmla="*/ 1260898 w 2251498"/>
                <a:gd name="connsiteY84" fmla="*/ 2992960 h 3336646"/>
                <a:gd name="connsiteX85" fmla="*/ 1171998 w 2251498"/>
                <a:gd name="connsiteY85" fmla="*/ 3024710 h 3336646"/>
                <a:gd name="connsiteX86" fmla="*/ 1165648 w 2251498"/>
                <a:gd name="connsiteY86" fmla="*/ 3081860 h 3336646"/>
                <a:gd name="connsiteX87" fmla="*/ 1178348 w 2251498"/>
                <a:gd name="connsiteY87" fmla="*/ 3126310 h 3336646"/>
                <a:gd name="connsiteX88" fmla="*/ 1121198 w 2251498"/>
                <a:gd name="connsiteY88" fmla="*/ 3215210 h 3336646"/>
                <a:gd name="connsiteX89" fmla="*/ 1114848 w 2251498"/>
                <a:gd name="connsiteY89" fmla="*/ 3253310 h 3336646"/>
                <a:gd name="connsiteX90" fmla="*/ 1178348 w 2251498"/>
                <a:gd name="connsiteY90" fmla="*/ 3259660 h 3336646"/>
                <a:gd name="connsiteX91" fmla="*/ 1254548 w 2251498"/>
                <a:gd name="connsiteY91" fmla="*/ 3335860 h 3336646"/>
                <a:gd name="connsiteX92" fmla="*/ 1292648 w 2251498"/>
                <a:gd name="connsiteY92" fmla="*/ 3297760 h 3336646"/>
                <a:gd name="connsiteX93" fmla="*/ 1368848 w 2251498"/>
                <a:gd name="connsiteY93" fmla="*/ 3272360 h 3336646"/>
                <a:gd name="connsiteX94" fmla="*/ 1457748 w 2251498"/>
                <a:gd name="connsiteY94" fmla="*/ 3164410 h 3336646"/>
                <a:gd name="connsiteX95" fmla="*/ 1489498 w 2251498"/>
                <a:gd name="connsiteY95" fmla="*/ 3164410 h 3336646"/>
                <a:gd name="connsiteX96" fmla="*/ 1527598 w 2251498"/>
                <a:gd name="connsiteY96" fmla="*/ 3119960 h 3336646"/>
                <a:gd name="connsiteX97" fmla="*/ 1559348 w 2251498"/>
                <a:gd name="connsiteY97" fmla="*/ 3151710 h 3336646"/>
                <a:gd name="connsiteX98" fmla="*/ 1629198 w 2251498"/>
                <a:gd name="connsiteY98" fmla="*/ 3088210 h 3336646"/>
                <a:gd name="connsiteX99" fmla="*/ 1673648 w 2251498"/>
                <a:gd name="connsiteY99" fmla="*/ 3094560 h 3336646"/>
                <a:gd name="connsiteX100" fmla="*/ 1756198 w 2251498"/>
                <a:gd name="connsiteY100" fmla="*/ 2992960 h 3336646"/>
                <a:gd name="connsiteX101" fmla="*/ 1819698 w 2251498"/>
                <a:gd name="connsiteY101" fmla="*/ 2961210 h 3336646"/>
                <a:gd name="connsiteX102" fmla="*/ 1857798 w 2251498"/>
                <a:gd name="connsiteY102" fmla="*/ 2986610 h 3336646"/>
                <a:gd name="connsiteX103" fmla="*/ 1921298 w 2251498"/>
                <a:gd name="connsiteY103" fmla="*/ 2948510 h 3336646"/>
                <a:gd name="connsiteX104" fmla="*/ 1978448 w 2251498"/>
                <a:gd name="connsiteY104" fmla="*/ 2967560 h 3336646"/>
                <a:gd name="connsiteX105" fmla="*/ 2048298 w 2251498"/>
                <a:gd name="connsiteY105" fmla="*/ 3012010 h 3336646"/>
                <a:gd name="connsiteX106" fmla="*/ 2041948 w 2251498"/>
                <a:gd name="connsiteY106" fmla="*/ 3107260 h 3336646"/>
                <a:gd name="connsiteX107" fmla="*/ 2092748 w 2251498"/>
                <a:gd name="connsiteY107" fmla="*/ 3100910 h 3336646"/>
                <a:gd name="connsiteX108" fmla="*/ 2143548 w 2251498"/>
                <a:gd name="connsiteY108" fmla="*/ 3151710 h 3336646"/>
                <a:gd name="connsiteX109" fmla="*/ 2194348 w 2251498"/>
                <a:gd name="connsiteY109" fmla="*/ 3158060 h 3336646"/>
                <a:gd name="connsiteX110" fmla="*/ 2251498 w 2251498"/>
                <a:gd name="connsiteY110" fmla="*/ 3246960 h 3336646"/>
                <a:gd name="connsiteX0" fmla="*/ 2213398 w 2251498"/>
                <a:gd name="connsiteY0" fmla="*/ 941910 h 3336646"/>
                <a:gd name="connsiteX1" fmla="*/ 2156248 w 2251498"/>
                <a:gd name="connsiteY1" fmla="*/ 891110 h 3336646"/>
                <a:gd name="connsiteX2" fmla="*/ 2156248 w 2251498"/>
                <a:gd name="connsiteY2" fmla="*/ 802210 h 3336646"/>
                <a:gd name="connsiteX3" fmla="*/ 2048298 w 2251498"/>
                <a:gd name="connsiteY3" fmla="*/ 726010 h 3336646"/>
                <a:gd name="connsiteX4" fmla="*/ 2041948 w 2251498"/>
                <a:gd name="connsiteY4" fmla="*/ 668860 h 3336646"/>
                <a:gd name="connsiteX5" fmla="*/ 2086398 w 2251498"/>
                <a:gd name="connsiteY5" fmla="*/ 643460 h 3336646"/>
                <a:gd name="connsiteX6" fmla="*/ 2067348 w 2251498"/>
                <a:gd name="connsiteY6" fmla="*/ 560910 h 3336646"/>
                <a:gd name="connsiteX7" fmla="*/ 2035598 w 2251498"/>
                <a:gd name="connsiteY7" fmla="*/ 522810 h 3336646"/>
                <a:gd name="connsiteX8" fmla="*/ 1953048 w 2251498"/>
                <a:gd name="connsiteY8" fmla="*/ 548210 h 3336646"/>
                <a:gd name="connsiteX9" fmla="*/ 1946698 w 2251498"/>
                <a:gd name="connsiteY9" fmla="*/ 459310 h 3336646"/>
                <a:gd name="connsiteX10" fmla="*/ 1940348 w 2251498"/>
                <a:gd name="connsiteY10" fmla="*/ 370410 h 3336646"/>
                <a:gd name="connsiteX11" fmla="*/ 1635548 w 2251498"/>
                <a:gd name="connsiteY11" fmla="*/ 319610 h 3336646"/>
                <a:gd name="connsiteX12" fmla="*/ 1603798 w 2251498"/>
                <a:gd name="connsiteY12" fmla="*/ 357710 h 3336646"/>
                <a:gd name="connsiteX13" fmla="*/ 1610148 w 2251498"/>
                <a:gd name="connsiteY13" fmla="*/ 440260 h 3336646"/>
                <a:gd name="connsiteX14" fmla="*/ 1552998 w 2251498"/>
                <a:gd name="connsiteY14" fmla="*/ 491060 h 3336646"/>
                <a:gd name="connsiteX15" fmla="*/ 1559348 w 2251498"/>
                <a:gd name="connsiteY15" fmla="*/ 554560 h 3336646"/>
                <a:gd name="connsiteX16" fmla="*/ 1527598 w 2251498"/>
                <a:gd name="connsiteY16" fmla="*/ 567260 h 3336646"/>
                <a:gd name="connsiteX17" fmla="*/ 1451398 w 2251498"/>
                <a:gd name="connsiteY17" fmla="*/ 668860 h 3336646"/>
                <a:gd name="connsiteX18" fmla="*/ 1464098 w 2251498"/>
                <a:gd name="connsiteY18" fmla="*/ 700610 h 3336646"/>
                <a:gd name="connsiteX19" fmla="*/ 1425998 w 2251498"/>
                <a:gd name="connsiteY19" fmla="*/ 751410 h 3336646"/>
                <a:gd name="connsiteX20" fmla="*/ 1457748 w 2251498"/>
                <a:gd name="connsiteY20" fmla="*/ 795860 h 3336646"/>
                <a:gd name="connsiteX21" fmla="*/ 1406948 w 2251498"/>
                <a:gd name="connsiteY21" fmla="*/ 827610 h 3336646"/>
                <a:gd name="connsiteX22" fmla="*/ 1438698 w 2251498"/>
                <a:gd name="connsiteY22" fmla="*/ 916510 h 3336646"/>
                <a:gd name="connsiteX23" fmla="*/ 1432348 w 2251498"/>
                <a:gd name="connsiteY23" fmla="*/ 954610 h 3336646"/>
                <a:gd name="connsiteX24" fmla="*/ 1464098 w 2251498"/>
                <a:gd name="connsiteY24" fmla="*/ 992710 h 3336646"/>
                <a:gd name="connsiteX25" fmla="*/ 1445048 w 2251498"/>
                <a:gd name="connsiteY25" fmla="*/ 1126060 h 3336646"/>
                <a:gd name="connsiteX26" fmla="*/ 1368848 w 2251498"/>
                <a:gd name="connsiteY26" fmla="*/ 1087960 h 3336646"/>
                <a:gd name="connsiteX27" fmla="*/ 1292648 w 2251498"/>
                <a:gd name="connsiteY27" fmla="*/ 1037160 h 3336646"/>
                <a:gd name="connsiteX28" fmla="*/ 1248198 w 2251498"/>
                <a:gd name="connsiteY28" fmla="*/ 1113360 h 3336646"/>
                <a:gd name="connsiteX29" fmla="*/ 1197398 w 2251498"/>
                <a:gd name="connsiteY29" fmla="*/ 1164160 h 3336646"/>
                <a:gd name="connsiteX30" fmla="*/ 1171998 w 2251498"/>
                <a:gd name="connsiteY30" fmla="*/ 1195910 h 3336646"/>
                <a:gd name="connsiteX31" fmla="*/ 1006898 w 2251498"/>
                <a:gd name="connsiteY31" fmla="*/ 1119710 h 3336646"/>
                <a:gd name="connsiteX32" fmla="*/ 1038648 w 2251498"/>
                <a:gd name="connsiteY32" fmla="*/ 1068910 h 3336646"/>
                <a:gd name="connsiteX33" fmla="*/ 987848 w 2251498"/>
                <a:gd name="connsiteY33" fmla="*/ 1005410 h 3336646"/>
                <a:gd name="connsiteX34" fmla="*/ 994198 w 2251498"/>
                <a:gd name="connsiteY34" fmla="*/ 891110 h 3336646"/>
                <a:gd name="connsiteX35" fmla="*/ 1006898 w 2251498"/>
                <a:gd name="connsiteY35" fmla="*/ 853010 h 3336646"/>
                <a:gd name="connsiteX36" fmla="*/ 975148 w 2251498"/>
                <a:gd name="connsiteY36" fmla="*/ 827610 h 3336646"/>
                <a:gd name="connsiteX37" fmla="*/ 943398 w 2251498"/>
                <a:gd name="connsiteY37" fmla="*/ 865710 h 3336646"/>
                <a:gd name="connsiteX38" fmla="*/ 841798 w 2251498"/>
                <a:gd name="connsiteY38" fmla="*/ 903810 h 3336646"/>
                <a:gd name="connsiteX39" fmla="*/ 816398 w 2251498"/>
                <a:gd name="connsiteY39" fmla="*/ 853010 h 3336646"/>
                <a:gd name="connsiteX40" fmla="*/ 657648 w 2251498"/>
                <a:gd name="connsiteY40" fmla="*/ 726010 h 3336646"/>
                <a:gd name="connsiteX41" fmla="*/ 308398 w 2251498"/>
                <a:gd name="connsiteY41" fmla="*/ 745060 h 3336646"/>
                <a:gd name="connsiteX42" fmla="*/ 463973 w 2251498"/>
                <a:gd name="connsiteY42" fmla="*/ 183085 h 3336646"/>
                <a:gd name="connsiteX43" fmla="*/ 448098 w 2251498"/>
                <a:gd name="connsiteY43" fmla="*/ 46560 h 3336646"/>
                <a:gd name="connsiteX44" fmla="*/ 282998 w 2251498"/>
                <a:gd name="connsiteY44" fmla="*/ 14810 h 3336646"/>
                <a:gd name="connsiteX45" fmla="*/ 149648 w 2251498"/>
                <a:gd name="connsiteY45" fmla="*/ 268810 h 3336646"/>
                <a:gd name="connsiteX46" fmla="*/ 194098 w 2251498"/>
                <a:gd name="connsiteY46" fmla="*/ 300560 h 3336646"/>
                <a:gd name="connsiteX47" fmla="*/ 162348 w 2251498"/>
                <a:gd name="connsiteY47" fmla="*/ 364060 h 3336646"/>
                <a:gd name="connsiteX48" fmla="*/ 168698 w 2251498"/>
                <a:gd name="connsiteY48" fmla="*/ 408510 h 3336646"/>
                <a:gd name="connsiteX49" fmla="*/ 117898 w 2251498"/>
                <a:gd name="connsiteY49" fmla="*/ 446610 h 3336646"/>
                <a:gd name="connsiteX50" fmla="*/ 143298 w 2251498"/>
                <a:gd name="connsiteY50" fmla="*/ 529160 h 3336646"/>
                <a:gd name="connsiteX51" fmla="*/ 60748 w 2251498"/>
                <a:gd name="connsiteY51" fmla="*/ 573610 h 3336646"/>
                <a:gd name="connsiteX52" fmla="*/ 60748 w 2251498"/>
                <a:gd name="connsiteY52" fmla="*/ 681560 h 3336646"/>
                <a:gd name="connsiteX53" fmla="*/ 16298 w 2251498"/>
                <a:gd name="connsiteY53" fmla="*/ 776810 h 3336646"/>
                <a:gd name="connsiteX54" fmla="*/ 3598 w 2251498"/>
                <a:gd name="connsiteY54" fmla="*/ 827610 h 3336646"/>
                <a:gd name="connsiteX55" fmla="*/ 76623 w 2251498"/>
                <a:gd name="connsiteY55" fmla="*/ 887935 h 3336646"/>
                <a:gd name="connsiteX56" fmla="*/ 270298 w 2251498"/>
                <a:gd name="connsiteY56" fmla="*/ 999060 h 3336646"/>
                <a:gd name="connsiteX57" fmla="*/ 352848 w 2251498"/>
                <a:gd name="connsiteY57" fmla="*/ 1005410 h 3336646"/>
                <a:gd name="connsiteX58" fmla="*/ 378248 w 2251498"/>
                <a:gd name="connsiteY58" fmla="*/ 973660 h 3336646"/>
                <a:gd name="connsiteX59" fmla="*/ 448098 w 2251498"/>
                <a:gd name="connsiteY59" fmla="*/ 1005410 h 3336646"/>
                <a:gd name="connsiteX60" fmla="*/ 479848 w 2251498"/>
                <a:gd name="connsiteY60" fmla="*/ 1068910 h 3336646"/>
                <a:gd name="connsiteX61" fmla="*/ 536998 w 2251498"/>
                <a:gd name="connsiteY61" fmla="*/ 1062560 h 3336646"/>
                <a:gd name="connsiteX62" fmla="*/ 625898 w 2251498"/>
                <a:gd name="connsiteY62" fmla="*/ 1018110 h 3336646"/>
                <a:gd name="connsiteX63" fmla="*/ 670348 w 2251498"/>
                <a:gd name="connsiteY63" fmla="*/ 960960 h 3336646"/>
                <a:gd name="connsiteX64" fmla="*/ 689398 w 2251498"/>
                <a:gd name="connsiteY64" fmla="*/ 941910 h 3336646"/>
                <a:gd name="connsiteX65" fmla="*/ 765598 w 2251498"/>
                <a:gd name="connsiteY65" fmla="*/ 1018110 h 3336646"/>
                <a:gd name="connsiteX66" fmla="*/ 879898 w 2251498"/>
                <a:gd name="connsiteY66" fmla="*/ 1291160 h 3336646"/>
                <a:gd name="connsiteX67" fmla="*/ 886248 w 2251498"/>
                <a:gd name="connsiteY67" fmla="*/ 1373710 h 3336646"/>
                <a:gd name="connsiteX68" fmla="*/ 854498 w 2251498"/>
                <a:gd name="connsiteY68" fmla="*/ 1430860 h 3336646"/>
                <a:gd name="connsiteX69" fmla="*/ 879898 w 2251498"/>
                <a:gd name="connsiteY69" fmla="*/ 1513410 h 3336646"/>
                <a:gd name="connsiteX70" fmla="*/ 835448 w 2251498"/>
                <a:gd name="connsiteY70" fmla="*/ 1532460 h 3336646"/>
                <a:gd name="connsiteX71" fmla="*/ 1013248 w 2251498"/>
                <a:gd name="connsiteY71" fmla="*/ 1748360 h 3336646"/>
                <a:gd name="connsiteX72" fmla="*/ 1076748 w 2251498"/>
                <a:gd name="connsiteY72" fmla="*/ 1856310 h 3336646"/>
                <a:gd name="connsiteX73" fmla="*/ 1108498 w 2251498"/>
                <a:gd name="connsiteY73" fmla="*/ 1996010 h 3336646"/>
                <a:gd name="connsiteX74" fmla="*/ 1159298 w 2251498"/>
                <a:gd name="connsiteY74" fmla="*/ 2065860 h 3336646"/>
                <a:gd name="connsiteX75" fmla="*/ 1152948 w 2251498"/>
                <a:gd name="connsiteY75" fmla="*/ 2135710 h 3336646"/>
                <a:gd name="connsiteX76" fmla="*/ 1216448 w 2251498"/>
                <a:gd name="connsiteY76" fmla="*/ 2218260 h 3336646"/>
                <a:gd name="connsiteX77" fmla="*/ 1273598 w 2251498"/>
                <a:gd name="connsiteY77" fmla="*/ 2243660 h 3336646"/>
                <a:gd name="connsiteX78" fmla="*/ 1273598 w 2251498"/>
                <a:gd name="connsiteY78" fmla="*/ 2332560 h 3336646"/>
                <a:gd name="connsiteX79" fmla="*/ 1368848 w 2251498"/>
                <a:gd name="connsiteY79" fmla="*/ 2345260 h 3336646"/>
                <a:gd name="connsiteX80" fmla="*/ 1311698 w 2251498"/>
                <a:gd name="connsiteY80" fmla="*/ 2637360 h 3336646"/>
                <a:gd name="connsiteX81" fmla="*/ 1267248 w 2251498"/>
                <a:gd name="connsiteY81" fmla="*/ 2719910 h 3336646"/>
                <a:gd name="connsiteX82" fmla="*/ 1260898 w 2251498"/>
                <a:gd name="connsiteY82" fmla="*/ 2872310 h 3336646"/>
                <a:gd name="connsiteX83" fmla="*/ 1260898 w 2251498"/>
                <a:gd name="connsiteY83" fmla="*/ 2935810 h 3336646"/>
                <a:gd name="connsiteX84" fmla="*/ 1260898 w 2251498"/>
                <a:gd name="connsiteY84" fmla="*/ 2992960 h 3336646"/>
                <a:gd name="connsiteX85" fmla="*/ 1171998 w 2251498"/>
                <a:gd name="connsiteY85" fmla="*/ 3024710 h 3336646"/>
                <a:gd name="connsiteX86" fmla="*/ 1165648 w 2251498"/>
                <a:gd name="connsiteY86" fmla="*/ 3081860 h 3336646"/>
                <a:gd name="connsiteX87" fmla="*/ 1178348 w 2251498"/>
                <a:gd name="connsiteY87" fmla="*/ 3126310 h 3336646"/>
                <a:gd name="connsiteX88" fmla="*/ 1121198 w 2251498"/>
                <a:gd name="connsiteY88" fmla="*/ 3215210 h 3336646"/>
                <a:gd name="connsiteX89" fmla="*/ 1114848 w 2251498"/>
                <a:gd name="connsiteY89" fmla="*/ 3253310 h 3336646"/>
                <a:gd name="connsiteX90" fmla="*/ 1178348 w 2251498"/>
                <a:gd name="connsiteY90" fmla="*/ 3259660 h 3336646"/>
                <a:gd name="connsiteX91" fmla="*/ 1254548 w 2251498"/>
                <a:gd name="connsiteY91" fmla="*/ 3335860 h 3336646"/>
                <a:gd name="connsiteX92" fmla="*/ 1292648 w 2251498"/>
                <a:gd name="connsiteY92" fmla="*/ 3297760 h 3336646"/>
                <a:gd name="connsiteX93" fmla="*/ 1368848 w 2251498"/>
                <a:gd name="connsiteY93" fmla="*/ 3272360 h 3336646"/>
                <a:gd name="connsiteX94" fmla="*/ 1457748 w 2251498"/>
                <a:gd name="connsiteY94" fmla="*/ 3164410 h 3336646"/>
                <a:gd name="connsiteX95" fmla="*/ 1489498 w 2251498"/>
                <a:gd name="connsiteY95" fmla="*/ 3164410 h 3336646"/>
                <a:gd name="connsiteX96" fmla="*/ 1527598 w 2251498"/>
                <a:gd name="connsiteY96" fmla="*/ 3119960 h 3336646"/>
                <a:gd name="connsiteX97" fmla="*/ 1559348 w 2251498"/>
                <a:gd name="connsiteY97" fmla="*/ 3151710 h 3336646"/>
                <a:gd name="connsiteX98" fmla="*/ 1629198 w 2251498"/>
                <a:gd name="connsiteY98" fmla="*/ 3088210 h 3336646"/>
                <a:gd name="connsiteX99" fmla="*/ 1673648 w 2251498"/>
                <a:gd name="connsiteY99" fmla="*/ 3094560 h 3336646"/>
                <a:gd name="connsiteX100" fmla="*/ 1756198 w 2251498"/>
                <a:gd name="connsiteY100" fmla="*/ 2992960 h 3336646"/>
                <a:gd name="connsiteX101" fmla="*/ 1819698 w 2251498"/>
                <a:gd name="connsiteY101" fmla="*/ 2961210 h 3336646"/>
                <a:gd name="connsiteX102" fmla="*/ 1857798 w 2251498"/>
                <a:gd name="connsiteY102" fmla="*/ 2986610 h 3336646"/>
                <a:gd name="connsiteX103" fmla="*/ 1921298 w 2251498"/>
                <a:gd name="connsiteY103" fmla="*/ 2948510 h 3336646"/>
                <a:gd name="connsiteX104" fmla="*/ 1978448 w 2251498"/>
                <a:gd name="connsiteY104" fmla="*/ 2967560 h 3336646"/>
                <a:gd name="connsiteX105" fmla="*/ 2048298 w 2251498"/>
                <a:gd name="connsiteY105" fmla="*/ 3012010 h 3336646"/>
                <a:gd name="connsiteX106" fmla="*/ 2041948 w 2251498"/>
                <a:gd name="connsiteY106" fmla="*/ 3107260 h 3336646"/>
                <a:gd name="connsiteX107" fmla="*/ 2092748 w 2251498"/>
                <a:gd name="connsiteY107" fmla="*/ 3100910 h 3336646"/>
                <a:gd name="connsiteX108" fmla="*/ 2143548 w 2251498"/>
                <a:gd name="connsiteY108" fmla="*/ 3151710 h 3336646"/>
                <a:gd name="connsiteX109" fmla="*/ 2194348 w 2251498"/>
                <a:gd name="connsiteY109" fmla="*/ 3158060 h 3336646"/>
                <a:gd name="connsiteX110" fmla="*/ 2251498 w 2251498"/>
                <a:gd name="connsiteY110" fmla="*/ 3246960 h 3336646"/>
                <a:gd name="connsiteX0" fmla="*/ 2213398 w 2251498"/>
                <a:gd name="connsiteY0" fmla="*/ 941910 h 3336646"/>
                <a:gd name="connsiteX1" fmla="*/ 2156248 w 2251498"/>
                <a:gd name="connsiteY1" fmla="*/ 891110 h 3336646"/>
                <a:gd name="connsiteX2" fmla="*/ 2156248 w 2251498"/>
                <a:gd name="connsiteY2" fmla="*/ 802210 h 3336646"/>
                <a:gd name="connsiteX3" fmla="*/ 2048298 w 2251498"/>
                <a:gd name="connsiteY3" fmla="*/ 726010 h 3336646"/>
                <a:gd name="connsiteX4" fmla="*/ 2041948 w 2251498"/>
                <a:gd name="connsiteY4" fmla="*/ 668860 h 3336646"/>
                <a:gd name="connsiteX5" fmla="*/ 2086398 w 2251498"/>
                <a:gd name="connsiteY5" fmla="*/ 643460 h 3336646"/>
                <a:gd name="connsiteX6" fmla="*/ 2067348 w 2251498"/>
                <a:gd name="connsiteY6" fmla="*/ 560910 h 3336646"/>
                <a:gd name="connsiteX7" fmla="*/ 2035598 w 2251498"/>
                <a:gd name="connsiteY7" fmla="*/ 522810 h 3336646"/>
                <a:gd name="connsiteX8" fmla="*/ 1953048 w 2251498"/>
                <a:gd name="connsiteY8" fmla="*/ 548210 h 3336646"/>
                <a:gd name="connsiteX9" fmla="*/ 1946698 w 2251498"/>
                <a:gd name="connsiteY9" fmla="*/ 459310 h 3336646"/>
                <a:gd name="connsiteX10" fmla="*/ 1940348 w 2251498"/>
                <a:gd name="connsiteY10" fmla="*/ 370410 h 3336646"/>
                <a:gd name="connsiteX11" fmla="*/ 1635548 w 2251498"/>
                <a:gd name="connsiteY11" fmla="*/ 319610 h 3336646"/>
                <a:gd name="connsiteX12" fmla="*/ 1603798 w 2251498"/>
                <a:gd name="connsiteY12" fmla="*/ 357710 h 3336646"/>
                <a:gd name="connsiteX13" fmla="*/ 1610148 w 2251498"/>
                <a:gd name="connsiteY13" fmla="*/ 440260 h 3336646"/>
                <a:gd name="connsiteX14" fmla="*/ 1552998 w 2251498"/>
                <a:gd name="connsiteY14" fmla="*/ 491060 h 3336646"/>
                <a:gd name="connsiteX15" fmla="*/ 1559348 w 2251498"/>
                <a:gd name="connsiteY15" fmla="*/ 554560 h 3336646"/>
                <a:gd name="connsiteX16" fmla="*/ 1527598 w 2251498"/>
                <a:gd name="connsiteY16" fmla="*/ 567260 h 3336646"/>
                <a:gd name="connsiteX17" fmla="*/ 1451398 w 2251498"/>
                <a:gd name="connsiteY17" fmla="*/ 668860 h 3336646"/>
                <a:gd name="connsiteX18" fmla="*/ 1464098 w 2251498"/>
                <a:gd name="connsiteY18" fmla="*/ 700610 h 3336646"/>
                <a:gd name="connsiteX19" fmla="*/ 1425998 w 2251498"/>
                <a:gd name="connsiteY19" fmla="*/ 751410 h 3336646"/>
                <a:gd name="connsiteX20" fmla="*/ 1457748 w 2251498"/>
                <a:gd name="connsiteY20" fmla="*/ 795860 h 3336646"/>
                <a:gd name="connsiteX21" fmla="*/ 1406948 w 2251498"/>
                <a:gd name="connsiteY21" fmla="*/ 827610 h 3336646"/>
                <a:gd name="connsiteX22" fmla="*/ 1438698 w 2251498"/>
                <a:gd name="connsiteY22" fmla="*/ 916510 h 3336646"/>
                <a:gd name="connsiteX23" fmla="*/ 1432348 w 2251498"/>
                <a:gd name="connsiteY23" fmla="*/ 954610 h 3336646"/>
                <a:gd name="connsiteX24" fmla="*/ 1464098 w 2251498"/>
                <a:gd name="connsiteY24" fmla="*/ 992710 h 3336646"/>
                <a:gd name="connsiteX25" fmla="*/ 1445048 w 2251498"/>
                <a:gd name="connsiteY25" fmla="*/ 1126060 h 3336646"/>
                <a:gd name="connsiteX26" fmla="*/ 1368848 w 2251498"/>
                <a:gd name="connsiteY26" fmla="*/ 1087960 h 3336646"/>
                <a:gd name="connsiteX27" fmla="*/ 1292648 w 2251498"/>
                <a:gd name="connsiteY27" fmla="*/ 1037160 h 3336646"/>
                <a:gd name="connsiteX28" fmla="*/ 1248198 w 2251498"/>
                <a:gd name="connsiteY28" fmla="*/ 1113360 h 3336646"/>
                <a:gd name="connsiteX29" fmla="*/ 1197398 w 2251498"/>
                <a:gd name="connsiteY29" fmla="*/ 1164160 h 3336646"/>
                <a:gd name="connsiteX30" fmla="*/ 1171998 w 2251498"/>
                <a:gd name="connsiteY30" fmla="*/ 1195910 h 3336646"/>
                <a:gd name="connsiteX31" fmla="*/ 1006898 w 2251498"/>
                <a:gd name="connsiteY31" fmla="*/ 1119710 h 3336646"/>
                <a:gd name="connsiteX32" fmla="*/ 1038648 w 2251498"/>
                <a:gd name="connsiteY32" fmla="*/ 1068910 h 3336646"/>
                <a:gd name="connsiteX33" fmla="*/ 987848 w 2251498"/>
                <a:gd name="connsiteY33" fmla="*/ 1005410 h 3336646"/>
                <a:gd name="connsiteX34" fmla="*/ 994198 w 2251498"/>
                <a:gd name="connsiteY34" fmla="*/ 891110 h 3336646"/>
                <a:gd name="connsiteX35" fmla="*/ 1006898 w 2251498"/>
                <a:gd name="connsiteY35" fmla="*/ 853010 h 3336646"/>
                <a:gd name="connsiteX36" fmla="*/ 975148 w 2251498"/>
                <a:gd name="connsiteY36" fmla="*/ 827610 h 3336646"/>
                <a:gd name="connsiteX37" fmla="*/ 943398 w 2251498"/>
                <a:gd name="connsiteY37" fmla="*/ 865710 h 3336646"/>
                <a:gd name="connsiteX38" fmla="*/ 841798 w 2251498"/>
                <a:gd name="connsiteY38" fmla="*/ 903810 h 3336646"/>
                <a:gd name="connsiteX39" fmla="*/ 816398 w 2251498"/>
                <a:gd name="connsiteY39" fmla="*/ 853010 h 3336646"/>
                <a:gd name="connsiteX40" fmla="*/ 657648 w 2251498"/>
                <a:gd name="connsiteY40" fmla="*/ 726010 h 3336646"/>
                <a:gd name="connsiteX41" fmla="*/ 308398 w 2251498"/>
                <a:gd name="connsiteY41" fmla="*/ 745060 h 3336646"/>
                <a:gd name="connsiteX42" fmla="*/ 463973 w 2251498"/>
                <a:gd name="connsiteY42" fmla="*/ 183085 h 3336646"/>
                <a:gd name="connsiteX43" fmla="*/ 448098 w 2251498"/>
                <a:gd name="connsiteY43" fmla="*/ 46560 h 3336646"/>
                <a:gd name="connsiteX44" fmla="*/ 282998 w 2251498"/>
                <a:gd name="connsiteY44" fmla="*/ 14810 h 3336646"/>
                <a:gd name="connsiteX45" fmla="*/ 149648 w 2251498"/>
                <a:gd name="connsiteY45" fmla="*/ 268810 h 3336646"/>
                <a:gd name="connsiteX46" fmla="*/ 194098 w 2251498"/>
                <a:gd name="connsiteY46" fmla="*/ 300560 h 3336646"/>
                <a:gd name="connsiteX47" fmla="*/ 162348 w 2251498"/>
                <a:gd name="connsiteY47" fmla="*/ 364060 h 3336646"/>
                <a:gd name="connsiteX48" fmla="*/ 168698 w 2251498"/>
                <a:gd name="connsiteY48" fmla="*/ 408510 h 3336646"/>
                <a:gd name="connsiteX49" fmla="*/ 117898 w 2251498"/>
                <a:gd name="connsiteY49" fmla="*/ 446610 h 3336646"/>
                <a:gd name="connsiteX50" fmla="*/ 143298 w 2251498"/>
                <a:gd name="connsiteY50" fmla="*/ 529160 h 3336646"/>
                <a:gd name="connsiteX51" fmla="*/ 60748 w 2251498"/>
                <a:gd name="connsiteY51" fmla="*/ 573610 h 3336646"/>
                <a:gd name="connsiteX52" fmla="*/ 60748 w 2251498"/>
                <a:gd name="connsiteY52" fmla="*/ 681560 h 3336646"/>
                <a:gd name="connsiteX53" fmla="*/ 16298 w 2251498"/>
                <a:gd name="connsiteY53" fmla="*/ 776810 h 3336646"/>
                <a:gd name="connsiteX54" fmla="*/ 3598 w 2251498"/>
                <a:gd name="connsiteY54" fmla="*/ 827610 h 3336646"/>
                <a:gd name="connsiteX55" fmla="*/ 76623 w 2251498"/>
                <a:gd name="connsiteY55" fmla="*/ 887935 h 3336646"/>
                <a:gd name="connsiteX56" fmla="*/ 270298 w 2251498"/>
                <a:gd name="connsiteY56" fmla="*/ 999060 h 3336646"/>
                <a:gd name="connsiteX57" fmla="*/ 352848 w 2251498"/>
                <a:gd name="connsiteY57" fmla="*/ 1005410 h 3336646"/>
                <a:gd name="connsiteX58" fmla="*/ 378248 w 2251498"/>
                <a:gd name="connsiteY58" fmla="*/ 973660 h 3336646"/>
                <a:gd name="connsiteX59" fmla="*/ 448098 w 2251498"/>
                <a:gd name="connsiteY59" fmla="*/ 1005410 h 3336646"/>
                <a:gd name="connsiteX60" fmla="*/ 479848 w 2251498"/>
                <a:gd name="connsiteY60" fmla="*/ 1068910 h 3336646"/>
                <a:gd name="connsiteX61" fmla="*/ 536998 w 2251498"/>
                <a:gd name="connsiteY61" fmla="*/ 1062560 h 3336646"/>
                <a:gd name="connsiteX62" fmla="*/ 625898 w 2251498"/>
                <a:gd name="connsiteY62" fmla="*/ 1018110 h 3336646"/>
                <a:gd name="connsiteX63" fmla="*/ 670348 w 2251498"/>
                <a:gd name="connsiteY63" fmla="*/ 960960 h 3336646"/>
                <a:gd name="connsiteX64" fmla="*/ 689398 w 2251498"/>
                <a:gd name="connsiteY64" fmla="*/ 941910 h 3336646"/>
                <a:gd name="connsiteX65" fmla="*/ 765598 w 2251498"/>
                <a:gd name="connsiteY65" fmla="*/ 1018110 h 3336646"/>
                <a:gd name="connsiteX66" fmla="*/ 879898 w 2251498"/>
                <a:gd name="connsiteY66" fmla="*/ 1291160 h 3336646"/>
                <a:gd name="connsiteX67" fmla="*/ 886248 w 2251498"/>
                <a:gd name="connsiteY67" fmla="*/ 1373710 h 3336646"/>
                <a:gd name="connsiteX68" fmla="*/ 854498 w 2251498"/>
                <a:gd name="connsiteY68" fmla="*/ 1430860 h 3336646"/>
                <a:gd name="connsiteX69" fmla="*/ 879898 w 2251498"/>
                <a:gd name="connsiteY69" fmla="*/ 1513410 h 3336646"/>
                <a:gd name="connsiteX70" fmla="*/ 835448 w 2251498"/>
                <a:gd name="connsiteY70" fmla="*/ 1532460 h 3336646"/>
                <a:gd name="connsiteX71" fmla="*/ 977530 w 2251498"/>
                <a:gd name="connsiteY71" fmla="*/ 1757885 h 3336646"/>
                <a:gd name="connsiteX72" fmla="*/ 1076748 w 2251498"/>
                <a:gd name="connsiteY72" fmla="*/ 1856310 h 3336646"/>
                <a:gd name="connsiteX73" fmla="*/ 1108498 w 2251498"/>
                <a:gd name="connsiteY73" fmla="*/ 1996010 h 3336646"/>
                <a:gd name="connsiteX74" fmla="*/ 1159298 w 2251498"/>
                <a:gd name="connsiteY74" fmla="*/ 2065860 h 3336646"/>
                <a:gd name="connsiteX75" fmla="*/ 1152948 w 2251498"/>
                <a:gd name="connsiteY75" fmla="*/ 2135710 h 3336646"/>
                <a:gd name="connsiteX76" fmla="*/ 1216448 w 2251498"/>
                <a:gd name="connsiteY76" fmla="*/ 2218260 h 3336646"/>
                <a:gd name="connsiteX77" fmla="*/ 1273598 w 2251498"/>
                <a:gd name="connsiteY77" fmla="*/ 2243660 h 3336646"/>
                <a:gd name="connsiteX78" fmla="*/ 1273598 w 2251498"/>
                <a:gd name="connsiteY78" fmla="*/ 2332560 h 3336646"/>
                <a:gd name="connsiteX79" fmla="*/ 1368848 w 2251498"/>
                <a:gd name="connsiteY79" fmla="*/ 2345260 h 3336646"/>
                <a:gd name="connsiteX80" fmla="*/ 1311698 w 2251498"/>
                <a:gd name="connsiteY80" fmla="*/ 2637360 h 3336646"/>
                <a:gd name="connsiteX81" fmla="*/ 1267248 w 2251498"/>
                <a:gd name="connsiteY81" fmla="*/ 2719910 h 3336646"/>
                <a:gd name="connsiteX82" fmla="*/ 1260898 w 2251498"/>
                <a:gd name="connsiteY82" fmla="*/ 2872310 h 3336646"/>
                <a:gd name="connsiteX83" fmla="*/ 1260898 w 2251498"/>
                <a:gd name="connsiteY83" fmla="*/ 2935810 h 3336646"/>
                <a:gd name="connsiteX84" fmla="*/ 1260898 w 2251498"/>
                <a:gd name="connsiteY84" fmla="*/ 2992960 h 3336646"/>
                <a:gd name="connsiteX85" fmla="*/ 1171998 w 2251498"/>
                <a:gd name="connsiteY85" fmla="*/ 3024710 h 3336646"/>
                <a:gd name="connsiteX86" fmla="*/ 1165648 w 2251498"/>
                <a:gd name="connsiteY86" fmla="*/ 3081860 h 3336646"/>
                <a:gd name="connsiteX87" fmla="*/ 1178348 w 2251498"/>
                <a:gd name="connsiteY87" fmla="*/ 3126310 h 3336646"/>
                <a:gd name="connsiteX88" fmla="*/ 1121198 w 2251498"/>
                <a:gd name="connsiteY88" fmla="*/ 3215210 h 3336646"/>
                <a:gd name="connsiteX89" fmla="*/ 1114848 w 2251498"/>
                <a:gd name="connsiteY89" fmla="*/ 3253310 h 3336646"/>
                <a:gd name="connsiteX90" fmla="*/ 1178348 w 2251498"/>
                <a:gd name="connsiteY90" fmla="*/ 3259660 h 3336646"/>
                <a:gd name="connsiteX91" fmla="*/ 1254548 w 2251498"/>
                <a:gd name="connsiteY91" fmla="*/ 3335860 h 3336646"/>
                <a:gd name="connsiteX92" fmla="*/ 1292648 w 2251498"/>
                <a:gd name="connsiteY92" fmla="*/ 3297760 h 3336646"/>
                <a:gd name="connsiteX93" fmla="*/ 1368848 w 2251498"/>
                <a:gd name="connsiteY93" fmla="*/ 3272360 h 3336646"/>
                <a:gd name="connsiteX94" fmla="*/ 1457748 w 2251498"/>
                <a:gd name="connsiteY94" fmla="*/ 3164410 h 3336646"/>
                <a:gd name="connsiteX95" fmla="*/ 1489498 w 2251498"/>
                <a:gd name="connsiteY95" fmla="*/ 3164410 h 3336646"/>
                <a:gd name="connsiteX96" fmla="*/ 1527598 w 2251498"/>
                <a:gd name="connsiteY96" fmla="*/ 3119960 h 3336646"/>
                <a:gd name="connsiteX97" fmla="*/ 1559348 w 2251498"/>
                <a:gd name="connsiteY97" fmla="*/ 3151710 h 3336646"/>
                <a:gd name="connsiteX98" fmla="*/ 1629198 w 2251498"/>
                <a:gd name="connsiteY98" fmla="*/ 3088210 h 3336646"/>
                <a:gd name="connsiteX99" fmla="*/ 1673648 w 2251498"/>
                <a:gd name="connsiteY99" fmla="*/ 3094560 h 3336646"/>
                <a:gd name="connsiteX100" fmla="*/ 1756198 w 2251498"/>
                <a:gd name="connsiteY100" fmla="*/ 2992960 h 3336646"/>
                <a:gd name="connsiteX101" fmla="*/ 1819698 w 2251498"/>
                <a:gd name="connsiteY101" fmla="*/ 2961210 h 3336646"/>
                <a:gd name="connsiteX102" fmla="*/ 1857798 w 2251498"/>
                <a:gd name="connsiteY102" fmla="*/ 2986610 h 3336646"/>
                <a:gd name="connsiteX103" fmla="*/ 1921298 w 2251498"/>
                <a:gd name="connsiteY103" fmla="*/ 2948510 h 3336646"/>
                <a:gd name="connsiteX104" fmla="*/ 1978448 w 2251498"/>
                <a:gd name="connsiteY104" fmla="*/ 2967560 h 3336646"/>
                <a:gd name="connsiteX105" fmla="*/ 2048298 w 2251498"/>
                <a:gd name="connsiteY105" fmla="*/ 3012010 h 3336646"/>
                <a:gd name="connsiteX106" fmla="*/ 2041948 w 2251498"/>
                <a:gd name="connsiteY106" fmla="*/ 3107260 h 3336646"/>
                <a:gd name="connsiteX107" fmla="*/ 2092748 w 2251498"/>
                <a:gd name="connsiteY107" fmla="*/ 3100910 h 3336646"/>
                <a:gd name="connsiteX108" fmla="*/ 2143548 w 2251498"/>
                <a:gd name="connsiteY108" fmla="*/ 3151710 h 3336646"/>
                <a:gd name="connsiteX109" fmla="*/ 2194348 w 2251498"/>
                <a:gd name="connsiteY109" fmla="*/ 3158060 h 3336646"/>
                <a:gd name="connsiteX110" fmla="*/ 2251498 w 2251498"/>
                <a:gd name="connsiteY110" fmla="*/ 3246960 h 3336646"/>
                <a:gd name="connsiteX0" fmla="*/ 2213398 w 2251498"/>
                <a:gd name="connsiteY0" fmla="*/ 941910 h 3336646"/>
                <a:gd name="connsiteX1" fmla="*/ 2156248 w 2251498"/>
                <a:gd name="connsiteY1" fmla="*/ 891110 h 3336646"/>
                <a:gd name="connsiteX2" fmla="*/ 2156248 w 2251498"/>
                <a:gd name="connsiteY2" fmla="*/ 802210 h 3336646"/>
                <a:gd name="connsiteX3" fmla="*/ 2048298 w 2251498"/>
                <a:gd name="connsiteY3" fmla="*/ 726010 h 3336646"/>
                <a:gd name="connsiteX4" fmla="*/ 2041948 w 2251498"/>
                <a:gd name="connsiteY4" fmla="*/ 668860 h 3336646"/>
                <a:gd name="connsiteX5" fmla="*/ 2086398 w 2251498"/>
                <a:gd name="connsiteY5" fmla="*/ 643460 h 3336646"/>
                <a:gd name="connsiteX6" fmla="*/ 2067348 w 2251498"/>
                <a:gd name="connsiteY6" fmla="*/ 560910 h 3336646"/>
                <a:gd name="connsiteX7" fmla="*/ 2035598 w 2251498"/>
                <a:gd name="connsiteY7" fmla="*/ 522810 h 3336646"/>
                <a:gd name="connsiteX8" fmla="*/ 1953048 w 2251498"/>
                <a:gd name="connsiteY8" fmla="*/ 548210 h 3336646"/>
                <a:gd name="connsiteX9" fmla="*/ 1946698 w 2251498"/>
                <a:gd name="connsiteY9" fmla="*/ 459310 h 3336646"/>
                <a:gd name="connsiteX10" fmla="*/ 1940348 w 2251498"/>
                <a:gd name="connsiteY10" fmla="*/ 370410 h 3336646"/>
                <a:gd name="connsiteX11" fmla="*/ 1635548 w 2251498"/>
                <a:gd name="connsiteY11" fmla="*/ 319610 h 3336646"/>
                <a:gd name="connsiteX12" fmla="*/ 1603798 w 2251498"/>
                <a:gd name="connsiteY12" fmla="*/ 357710 h 3336646"/>
                <a:gd name="connsiteX13" fmla="*/ 1610148 w 2251498"/>
                <a:gd name="connsiteY13" fmla="*/ 440260 h 3336646"/>
                <a:gd name="connsiteX14" fmla="*/ 1552998 w 2251498"/>
                <a:gd name="connsiteY14" fmla="*/ 491060 h 3336646"/>
                <a:gd name="connsiteX15" fmla="*/ 1559348 w 2251498"/>
                <a:gd name="connsiteY15" fmla="*/ 554560 h 3336646"/>
                <a:gd name="connsiteX16" fmla="*/ 1527598 w 2251498"/>
                <a:gd name="connsiteY16" fmla="*/ 567260 h 3336646"/>
                <a:gd name="connsiteX17" fmla="*/ 1451398 w 2251498"/>
                <a:gd name="connsiteY17" fmla="*/ 668860 h 3336646"/>
                <a:gd name="connsiteX18" fmla="*/ 1464098 w 2251498"/>
                <a:gd name="connsiteY18" fmla="*/ 700610 h 3336646"/>
                <a:gd name="connsiteX19" fmla="*/ 1425998 w 2251498"/>
                <a:gd name="connsiteY19" fmla="*/ 751410 h 3336646"/>
                <a:gd name="connsiteX20" fmla="*/ 1457748 w 2251498"/>
                <a:gd name="connsiteY20" fmla="*/ 795860 h 3336646"/>
                <a:gd name="connsiteX21" fmla="*/ 1406948 w 2251498"/>
                <a:gd name="connsiteY21" fmla="*/ 827610 h 3336646"/>
                <a:gd name="connsiteX22" fmla="*/ 1438698 w 2251498"/>
                <a:gd name="connsiteY22" fmla="*/ 916510 h 3336646"/>
                <a:gd name="connsiteX23" fmla="*/ 1432348 w 2251498"/>
                <a:gd name="connsiteY23" fmla="*/ 954610 h 3336646"/>
                <a:gd name="connsiteX24" fmla="*/ 1464098 w 2251498"/>
                <a:gd name="connsiteY24" fmla="*/ 992710 h 3336646"/>
                <a:gd name="connsiteX25" fmla="*/ 1445048 w 2251498"/>
                <a:gd name="connsiteY25" fmla="*/ 1126060 h 3336646"/>
                <a:gd name="connsiteX26" fmla="*/ 1368848 w 2251498"/>
                <a:gd name="connsiteY26" fmla="*/ 1087960 h 3336646"/>
                <a:gd name="connsiteX27" fmla="*/ 1292648 w 2251498"/>
                <a:gd name="connsiteY27" fmla="*/ 1037160 h 3336646"/>
                <a:gd name="connsiteX28" fmla="*/ 1248198 w 2251498"/>
                <a:gd name="connsiteY28" fmla="*/ 1113360 h 3336646"/>
                <a:gd name="connsiteX29" fmla="*/ 1197398 w 2251498"/>
                <a:gd name="connsiteY29" fmla="*/ 1164160 h 3336646"/>
                <a:gd name="connsiteX30" fmla="*/ 1171998 w 2251498"/>
                <a:gd name="connsiteY30" fmla="*/ 1195910 h 3336646"/>
                <a:gd name="connsiteX31" fmla="*/ 1006898 w 2251498"/>
                <a:gd name="connsiteY31" fmla="*/ 1119710 h 3336646"/>
                <a:gd name="connsiteX32" fmla="*/ 1038648 w 2251498"/>
                <a:gd name="connsiteY32" fmla="*/ 1068910 h 3336646"/>
                <a:gd name="connsiteX33" fmla="*/ 987848 w 2251498"/>
                <a:gd name="connsiteY33" fmla="*/ 1005410 h 3336646"/>
                <a:gd name="connsiteX34" fmla="*/ 994198 w 2251498"/>
                <a:gd name="connsiteY34" fmla="*/ 891110 h 3336646"/>
                <a:gd name="connsiteX35" fmla="*/ 1006898 w 2251498"/>
                <a:gd name="connsiteY35" fmla="*/ 853010 h 3336646"/>
                <a:gd name="connsiteX36" fmla="*/ 975148 w 2251498"/>
                <a:gd name="connsiteY36" fmla="*/ 827610 h 3336646"/>
                <a:gd name="connsiteX37" fmla="*/ 943398 w 2251498"/>
                <a:gd name="connsiteY37" fmla="*/ 865710 h 3336646"/>
                <a:gd name="connsiteX38" fmla="*/ 841798 w 2251498"/>
                <a:gd name="connsiteY38" fmla="*/ 903810 h 3336646"/>
                <a:gd name="connsiteX39" fmla="*/ 816398 w 2251498"/>
                <a:gd name="connsiteY39" fmla="*/ 853010 h 3336646"/>
                <a:gd name="connsiteX40" fmla="*/ 657648 w 2251498"/>
                <a:gd name="connsiteY40" fmla="*/ 726010 h 3336646"/>
                <a:gd name="connsiteX41" fmla="*/ 308398 w 2251498"/>
                <a:gd name="connsiteY41" fmla="*/ 745060 h 3336646"/>
                <a:gd name="connsiteX42" fmla="*/ 463973 w 2251498"/>
                <a:gd name="connsiteY42" fmla="*/ 183085 h 3336646"/>
                <a:gd name="connsiteX43" fmla="*/ 448098 w 2251498"/>
                <a:gd name="connsiteY43" fmla="*/ 46560 h 3336646"/>
                <a:gd name="connsiteX44" fmla="*/ 282998 w 2251498"/>
                <a:gd name="connsiteY44" fmla="*/ 14810 h 3336646"/>
                <a:gd name="connsiteX45" fmla="*/ 149648 w 2251498"/>
                <a:gd name="connsiteY45" fmla="*/ 268810 h 3336646"/>
                <a:gd name="connsiteX46" fmla="*/ 194098 w 2251498"/>
                <a:gd name="connsiteY46" fmla="*/ 300560 h 3336646"/>
                <a:gd name="connsiteX47" fmla="*/ 162348 w 2251498"/>
                <a:gd name="connsiteY47" fmla="*/ 364060 h 3336646"/>
                <a:gd name="connsiteX48" fmla="*/ 168698 w 2251498"/>
                <a:gd name="connsiteY48" fmla="*/ 408510 h 3336646"/>
                <a:gd name="connsiteX49" fmla="*/ 117898 w 2251498"/>
                <a:gd name="connsiteY49" fmla="*/ 446610 h 3336646"/>
                <a:gd name="connsiteX50" fmla="*/ 143298 w 2251498"/>
                <a:gd name="connsiteY50" fmla="*/ 529160 h 3336646"/>
                <a:gd name="connsiteX51" fmla="*/ 60748 w 2251498"/>
                <a:gd name="connsiteY51" fmla="*/ 573610 h 3336646"/>
                <a:gd name="connsiteX52" fmla="*/ 60748 w 2251498"/>
                <a:gd name="connsiteY52" fmla="*/ 681560 h 3336646"/>
                <a:gd name="connsiteX53" fmla="*/ 16298 w 2251498"/>
                <a:gd name="connsiteY53" fmla="*/ 776810 h 3336646"/>
                <a:gd name="connsiteX54" fmla="*/ 3598 w 2251498"/>
                <a:gd name="connsiteY54" fmla="*/ 827610 h 3336646"/>
                <a:gd name="connsiteX55" fmla="*/ 76623 w 2251498"/>
                <a:gd name="connsiteY55" fmla="*/ 887935 h 3336646"/>
                <a:gd name="connsiteX56" fmla="*/ 270298 w 2251498"/>
                <a:gd name="connsiteY56" fmla="*/ 999060 h 3336646"/>
                <a:gd name="connsiteX57" fmla="*/ 352848 w 2251498"/>
                <a:gd name="connsiteY57" fmla="*/ 1005410 h 3336646"/>
                <a:gd name="connsiteX58" fmla="*/ 378248 w 2251498"/>
                <a:gd name="connsiteY58" fmla="*/ 973660 h 3336646"/>
                <a:gd name="connsiteX59" fmla="*/ 448098 w 2251498"/>
                <a:gd name="connsiteY59" fmla="*/ 1005410 h 3336646"/>
                <a:gd name="connsiteX60" fmla="*/ 479848 w 2251498"/>
                <a:gd name="connsiteY60" fmla="*/ 1068910 h 3336646"/>
                <a:gd name="connsiteX61" fmla="*/ 536998 w 2251498"/>
                <a:gd name="connsiteY61" fmla="*/ 1062560 h 3336646"/>
                <a:gd name="connsiteX62" fmla="*/ 625898 w 2251498"/>
                <a:gd name="connsiteY62" fmla="*/ 1018110 h 3336646"/>
                <a:gd name="connsiteX63" fmla="*/ 670348 w 2251498"/>
                <a:gd name="connsiteY63" fmla="*/ 960960 h 3336646"/>
                <a:gd name="connsiteX64" fmla="*/ 689398 w 2251498"/>
                <a:gd name="connsiteY64" fmla="*/ 941910 h 3336646"/>
                <a:gd name="connsiteX65" fmla="*/ 765598 w 2251498"/>
                <a:gd name="connsiteY65" fmla="*/ 1018110 h 3336646"/>
                <a:gd name="connsiteX66" fmla="*/ 879898 w 2251498"/>
                <a:gd name="connsiteY66" fmla="*/ 1291160 h 3336646"/>
                <a:gd name="connsiteX67" fmla="*/ 886248 w 2251498"/>
                <a:gd name="connsiteY67" fmla="*/ 1373710 h 3336646"/>
                <a:gd name="connsiteX68" fmla="*/ 854498 w 2251498"/>
                <a:gd name="connsiteY68" fmla="*/ 1430860 h 3336646"/>
                <a:gd name="connsiteX69" fmla="*/ 879898 w 2251498"/>
                <a:gd name="connsiteY69" fmla="*/ 1513410 h 3336646"/>
                <a:gd name="connsiteX70" fmla="*/ 835448 w 2251498"/>
                <a:gd name="connsiteY70" fmla="*/ 1532460 h 3336646"/>
                <a:gd name="connsiteX71" fmla="*/ 953718 w 2251498"/>
                <a:gd name="connsiteY71" fmla="*/ 1769791 h 3336646"/>
                <a:gd name="connsiteX72" fmla="*/ 1076748 w 2251498"/>
                <a:gd name="connsiteY72" fmla="*/ 1856310 h 3336646"/>
                <a:gd name="connsiteX73" fmla="*/ 1108498 w 2251498"/>
                <a:gd name="connsiteY73" fmla="*/ 1996010 h 3336646"/>
                <a:gd name="connsiteX74" fmla="*/ 1159298 w 2251498"/>
                <a:gd name="connsiteY74" fmla="*/ 2065860 h 3336646"/>
                <a:gd name="connsiteX75" fmla="*/ 1152948 w 2251498"/>
                <a:gd name="connsiteY75" fmla="*/ 2135710 h 3336646"/>
                <a:gd name="connsiteX76" fmla="*/ 1216448 w 2251498"/>
                <a:gd name="connsiteY76" fmla="*/ 2218260 h 3336646"/>
                <a:gd name="connsiteX77" fmla="*/ 1273598 w 2251498"/>
                <a:gd name="connsiteY77" fmla="*/ 2243660 h 3336646"/>
                <a:gd name="connsiteX78" fmla="*/ 1273598 w 2251498"/>
                <a:gd name="connsiteY78" fmla="*/ 2332560 h 3336646"/>
                <a:gd name="connsiteX79" fmla="*/ 1368848 w 2251498"/>
                <a:gd name="connsiteY79" fmla="*/ 2345260 h 3336646"/>
                <a:gd name="connsiteX80" fmla="*/ 1311698 w 2251498"/>
                <a:gd name="connsiteY80" fmla="*/ 2637360 h 3336646"/>
                <a:gd name="connsiteX81" fmla="*/ 1267248 w 2251498"/>
                <a:gd name="connsiteY81" fmla="*/ 2719910 h 3336646"/>
                <a:gd name="connsiteX82" fmla="*/ 1260898 w 2251498"/>
                <a:gd name="connsiteY82" fmla="*/ 2872310 h 3336646"/>
                <a:gd name="connsiteX83" fmla="*/ 1260898 w 2251498"/>
                <a:gd name="connsiteY83" fmla="*/ 2935810 h 3336646"/>
                <a:gd name="connsiteX84" fmla="*/ 1260898 w 2251498"/>
                <a:gd name="connsiteY84" fmla="*/ 2992960 h 3336646"/>
                <a:gd name="connsiteX85" fmla="*/ 1171998 w 2251498"/>
                <a:gd name="connsiteY85" fmla="*/ 3024710 h 3336646"/>
                <a:gd name="connsiteX86" fmla="*/ 1165648 w 2251498"/>
                <a:gd name="connsiteY86" fmla="*/ 3081860 h 3336646"/>
                <a:gd name="connsiteX87" fmla="*/ 1178348 w 2251498"/>
                <a:gd name="connsiteY87" fmla="*/ 3126310 h 3336646"/>
                <a:gd name="connsiteX88" fmla="*/ 1121198 w 2251498"/>
                <a:gd name="connsiteY88" fmla="*/ 3215210 h 3336646"/>
                <a:gd name="connsiteX89" fmla="*/ 1114848 w 2251498"/>
                <a:gd name="connsiteY89" fmla="*/ 3253310 h 3336646"/>
                <a:gd name="connsiteX90" fmla="*/ 1178348 w 2251498"/>
                <a:gd name="connsiteY90" fmla="*/ 3259660 h 3336646"/>
                <a:gd name="connsiteX91" fmla="*/ 1254548 w 2251498"/>
                <a:gd name="connsiteY91" fmla="*/ 3335860 h 3336646"/>
                <a:gd name="connsiteX92" fmla="*/ 1292648 w 2251498"/>
                <a:gd name="connsiteY92" fmla="*/ 3297760 h 3336646"/>
                <a:gd name="connsiteX93" fmla="*/ 1368848 w 2251498"/>
                <a:gd name="connsiteY93" fmla="*/ 3272360 h 3336646"/>
                <a:gd name="connsiteX94" fmla="*/ 1457748 w 2251498"/>
                <a:gd name="connsiteY94" fmla="*/ 3164410 h 3336646"/>
                <a:gd name="connsiteX95" fmla="*/ 1489498 w 2251498"/>
                <a:gd name="connsiteY95" fmla="*/ 3164410 h 3336646"/>
                <a:gd name="connsiteX96" fmla="*/ 1527598 w 2251498"/>
                <a:gd name="connsiteY96" fmla="*/ 3119960 h 3336646"/>
                <a:gd name="connsiteX97" fmla="*/ 1559348 w 2251498"/>
                <a:gd name="connsiteY97" fmla="*/ 3151710 h 3336646"/>
                <a:gd name="connsiteX98" fmla="*/ 1629198 w 2251498"/>
                <a:gd name="connsiteY98" fmla="*/ 3088210 h 3336646"/>
                <a:gd name="connsiteX99" fmla="*/ 1673648 w 2251498"/>
                <a:gd name="connsiteY99" fmla="*/ 3094560 h 3336646"/>
                <a:gd name="connsiteX100" fmla="*/ 1756198 w 2251498"/>
                <a:gd name="connsiteY100" fmla="*/ 2992960 h 3336646"/>
                <a:gd name="connsiteX101" fmla="*/ 1819698 w 2251498"/>
                <a:gd name="connsiteY101" fmla="*/ 2961210 h 3336646"/>
                <a:gd name="connsiteX102" fmla="*/ 1857798 w 2251498"/>
                <a:gd name="connsiteY102" fmla="*/ 2986610 h 3336646"/>
                <a:gd name="connsiteX103" fmla="*/ 1921298 w 2251498"/>
                <a:gd name="connsiteY103" fmla="*/ 2948510 h 3336646"/>
                <a:gd name="connsiteX104" fmla="*/ 1978448 w 2251498"/>
                <a:gd name="connsiteY104" fmla="*/ 2967560 h 3336646"/>
                <a:gd name="connsiteX105" fmla="*/ 2048298 w 2251498"/>
                <a:gd name="connsiteY105" fmla="*/ 3012010 h 3336646"/>
                <a:gd name="connsiteX106" fmla="*/ 2041948 w 2251498"/>
                <a:gd name="connsiteY106" fmla="*/ 3107260 h 3336646"/>
                <a:gd name="connsiteX107" fmla="*/ 2092748 w 2251498"/>
                <a:gd name="connsiteY107" fmla="*/ 3100910 h 3336646"/>
                <a:gd name="connsiteX108" fmla="*/ 2143548 w 2251498"/>
                <a:gd name="connsiteY108" fmla="*/ 3151710 h 3336646"/>
                <a:gd name="connsiteX109" fmla="*/ 2194348 w 2251498"/>
                <a:gd name="connsiteY109" fmla="*/ 3158060 h 3336646"/>
                <a:gd name="connsiteX110" fmla="*/ 2251498 w 2251498"/>
                <a:gd name="connsiteY110" fmla="*/ 3246960 h 3336646"/>
                <a:gd name="connsiteX0" fmla="*/ 2213398 w 2251498"/>
                <a:gd name="connsiteY0" fmla="*/ 941910 h 3336646"/>
                <a:gd name="connsiteX1" fmla="*/ 2156248 w 2251498"/>
                <a:gd name="connsiteY1" fmla="*/ 891110 h 3336646"/>
                <a:gd name="connsiteX2" fmla="*/ 2156248 w 2251498"/>
                <a:gd name="connsiteY2" fmla="*/ 802210 h 3336646"/>
                <a:gd name="connsiteX3" fmla="*/ 2048298 w 2251498"/>
                <a:gd name="connsiteY3" fmla="*/ 726010 h 3336646"/>
                <a:gd name="connsiteX4" fmla="*/ 2041948 w 2251498"/>
                <a:gd name="connsiteY4" fmla="*/ 668860 h 3336646"/>
                <a:gd name="connsiteX5" fmla="*/ 2086398 w 2251498"/>
                <a:gd name="connsiteY5" fmla="*/ 643460 h 3336646"/>
                <a:gd name="connsiteX6" fmla="*/ 2067348 w 2251498"/>
                <a:gd name="connsiteY6" fmla="*/ 560910 h 3336646"/>
                <a:gd name="connsiteX7" fmla="*/ 2035598 w 2251498"/>
                <a:gd name="connsiteY7" fmla="*/ 522810 h 3336646"/>
                <a:gd name="connsiteX8" fmla="*/ 1953048 w 2251498"/>
                <a:gd name="connsiteY8" fmla="*/ 548210 h 3336646"/>
                <a:gd name="connsiteX9" fmla="*/ 1946698 w 2251498"/>
                <a:gd name="connsiteY9" fmla="*/ 459310 h 3336646"/>
                <a:gd name="connsiteX10" fmla="*/ 1940348 w 2251498"/>
                <a:gd name="connsiteY10" fmla="*/ 370410 h 3336646"/>
                <a:gd name="connsiteX11" fmla="*/ 1635548 w 2251498"/>
                <a:gd name="connsiteY11" fmla="*/ 319610 h 3336646"/>
                <a:gd name="connsiteX12" fmla="*/ 1603798 w 2251498"/>
                <a:gd name="connsiteY12" fmla="*/ 357710 h 3336646"/>
                <a:gd name="connsiteX13" fmla="*/ 1610148 w 2251498"/>
                <a:gd name="connsiteY13" fmla="*/ 440260 h 3336646"/>
                <a:gd name="connsiteX14" fmla="*/ 1552998 w 2251498"/>
                <a:gd name="connsiteY14" fmla="*/ 491060 h 3336646"/>
                <a:gd name="connsiteX15" fmla="*/ 1559348 w 2251498"/>
                <a:gd name="connsiteY15" fmla="*/ 554560 h 3336646"/>
                <a:gd name="connsiteX16" fmla="*/ 1527598 w 2251498"/>
                <a:gd name="connsiteY16" fmla="*/ 567260 h 3336646"/>
                <a:gd name="connsiteX17" fmla="*/ 1451398 w 2251498"/>
                <a:gd name="connsiteY17" fmla="*/ 668860 h 3336646"/>
                <a:gd name="connsiteX18" fmla="*/ 1464098 w 2251498"/>
                <a:gd name="connsiteY18" fmla="*/ 700610 h 3336646"/>
                <a:gd name="connsiteX19" fmla="*/ 1425998 w 2251498"/>
                <a:gd name="connsiteY19" fmla="*/ 751410 h 3336646"/>
                <a:gd name="connsiteX20" fmla="*/ 1457748 w 2251498"/>
                <a:gd name="connsiteY20" fmla="*/ 795860 h 3336646"/>
                <a:gd name="connsiteX21" fmla="*/ 1406948 w 2251498"/>
                <a:gd name="connsiteY21" fmla="*/ 827610 h 3336646"/>
                <a:gd name="connsiteX22" fmla="*/ 1438698 w 2251498"/>
                <a:gd name="connsiteY22" fmla="*/ 916510 h 3336646"/>
                <a:gd name="connsiteX23" fmla="*/ 1432348 w 2251498"/>
                <a:gd name="connsiteY23" fmla="*/ 954610 h 3336646"/>
                <a:gd name="connsiteX24" fmla="*/ 1464098 w 2251498"/>
                <a:gd name="connsiteY24" fmla="*/ 992710 h 3336646"/>
                <a:gd name="connsiteX25" fmla="*/ 1445048 w 2251498"/>
                <a:gd name="connsiteY25" fmla="*/ 1126060 h 3336646"/>
                <a:gd name="connsiteX26" fmla="*/ 1368848 w 2251498"/>
                <a:gd name="connsiteY26" fmla="*/ 1087960 h 3336646"/>
                <a:gd name="connsiteX27" fmla="*/ 1292648 w 2251498"/>
                <a:gd name="connsiteY27" fmla="*/ 1037160 h 3336646"/>
                <a:gd name="connsiteX28" fmla="*/ 1248198 w 2251498"/>
                <a:gd name="connsiteY28" fmla="*/ 1113360 h 3336646"/>
                <a:gd name="connsiteX29" fmla="*/ 1197398 w 2251498"/>
                <a:gd name="connsiteY29" fmla="*/ 1164160 h 3336646"/>
                <a:gd name="connsiteX30" fmla="*/ 1171998 w 2251498"/>
                <a:gd name="connsiteY30" fmla="*/ 1195910 h 3336646"/>
                <a:gd name="connsiteX31" fmla="*/ 1006898 w 2251498"/>
                <a:gd name="connsiteY31" fmla="*/ 1119710 h 3336646"/>
                <a:gd name="connsiteX32" fmla="*/ 1038648 w 2251498"/>
                <a:gd name="connsiteY32" fmla="*/ 1068910 h 3336646"/>
                <a:gd name="connsiteX33" fmla="*/ 987848 w 2251498"/>
                <a:gd name="connsiteY33" fmla="*/ 1005410 h 3336646"/>
                <a:gd name="connsiteX34" fmla="*/ 994198 w 2251498"/>
                <a:gd name="connsiteY34" fmla="*/ 891110 h 3336646"/>
                <a:gd name="connsiteX35" fmla="*/ 1006898 w 2251498"/>
                <a:gd name="connsiteY35" fmla="*/ 853010 h 3336646"/>
                <a:gd name="connsiteX36" fmla="*/ 975148 w 2251498"/>
                <a:gd name="connsiteY36" fmla="*/ 827610 h 3336646"/>
                <a:gd name="connsiteX37" fmla="*/ 943398 w 2251498"/>
                <a:gd name="connsiteY37" fmla="*/ 865710 h 3336646"/>
                <a:gd name="connsiteX38" fmla="*/ 841798 w 2251498"/>
                <a:gd name="connsiteY38" fmla="*/ 903810 h 3336646"/>
                <a:gd name="connsiteX39" fmla="*/ 816398 w 2251498"/>
                <a:gd name="connsiteY39" fmla="*/ 853010 h 3336646"/>
                <a:gd name="connsiteX40" fmla="*/ 657648 w 2251498"/>
                <a:gd name="connsiteY40" fmla="*/ 726010 h 3336646"/>
                <a:gd name="connsiteX41" fmla="*/ 308398 w 2251498"/>
                <a:gd name="connsiteY41" fmla="*/ 745060 h 3336646"/>
                <a:gd name="connsiteX42" fmla="*/ 463973 w 2251498"/>
                <a:gd name="connsiteY42" fmla="*/ 183085 h 3336646"/>
                <a:gd name="connsiteX43" fmla="*/ 448098 w 2251498"/>
                <a:gd name="connsiteY43" fmla="*/ 46560 h 3336646"/>
                <a:gd name="connsiteX44" fmla="*/ 282998 w 2251498"/>
                <a:gd name="connsiteY44" fmla="*/ 14810 h 3336646"/>
                <a:gd name="connsiteX45" fmla="*/ 149648 w 2251498"/>
                <a:gd name="connsiteY45" fmla="*/ 268810 h 3336646"/>
                <a:gd name="connsiteX46" fmla="*/ 194098 w 2251498"/>
                <a:gd name="connsiteY46" fmla="*/ 300560 h 3336646"/>
                <a:gd name="connsiteX47" fmla="*/ 162348 w 2251498"/>
                <a:gd name="connsiteY47" fmla="*/ 364060 h 3336646"/>
                <a:gd name="connsiteX48" fmla="*/ 168698 w 2251498"/>
                <a:gd name="connsiteY48" fmla="*/ 408510 h 3336646"/>
                <a:gd name="connsiteX49" fmla="*/ 117898 w 2251498"/>
                <a:gd name="connsiteY49" fmla="*/ 446610 h 3336646"/>
                <a:gd name="connsiteX50" fmla="*/ 143298 w 2251498"/>
                <a:gd name="connsiteY50" fmla="*/ 529160 h 3336646"/>
                <a:gd name="connsiteX51" fmla="*/ 60748 w 2251498"/>
                <a:gd name="connsiteY51" fmla="*/ 573610 h 3336646"/>
                <a:gd name="connsiteX52" fmla="*/ 60748 w 2251498"/>
                <a:gd name="connsiteY52" fmla="*/ 681560 h 3336646"/>
                <a:gd name="connsiteX53" fmla="*/ 16298 w 2251498"/>
                <a:gd name="connsiteY53" fmla="*/ 776810 h 3336646"/>
                <a:gd name="connsiteX54" fmla="*/ 3598 w 2251498"/>
                <a:gd name="connsiteY54" fmla="*/ 827610 h 3336646"/>
                <a:gd name="connsiteX55" fmla="*/ 76623 w 2251498"/>
                <a:gd name="connsiteY55" fmla="*/ 887935 h 3336646"/>
                <a:gd name="connsiteX56" fmla="*/ 270298 w 2251498"/>
                <a:gd name="connsiteY56" fmla="*/ 999060 h 3336646"/>
                <a:gd name="connsiteX57" fmla="*/ 352848 w 2251498"/>
                <a:gd name="connsiteY57" fmla="*/ 1005410 h 3336646"/>
                <a:gd name="connsiteX58" fmla="*/ 378248 w 2251498"/>
                <a:gd name="connsiteY58" fmla="*/ 973660 h 3336646"/>
                <a:gd name="connsiteX59" fmla="*/ 448098 w 2251498"/>
                <a:gd name="connsiteY59" fmla="*/ 1005410 h 3336646"/>
                <a:gd name="connsiteX60" fmla="*/ 479848 w 2251498"/>
                <a:gd name="connsiteY60" fmla="*/ 1068910 h 3336646"/>
                <a:gd name="connsiteX61" fmla="*/ 536998 w 2251498"/>
                <a:gd name="connsiteY61" fmla="*/ 1062560 h 3336646"/>
                <a:gd name="connsiteX62" fmla="*/ 625898 w 2251498"/>
                <a:gd name="connsiteY62" fmla="*/ 1018110 h 3336646"/>
                <a:gd name="connsiteX63" fmla="*/ 670348 w 2251498"/>
                <a:gd name="connsiteY63" fmla="*/ 960960 h 3336646"/>
                <a:gd name="connsiteX64" fmla="*/ 689398 w 2251498"/>
                <a:gd name="connsiteY64" fmla="*/ 941910 h 3336646"/>
                <a:gd name="connsiteX65" fmla="*/ 765598 w 2251498"/>
                <a:gd name="connsiteY65" fmla="*/ 1018110 h 3336646"/>
                <a:gd name="connsiteX66" fmla="*/ 879898 w 2251498"/>
                <a:gd name="connsiteY66" fmla="*/ 1291160 h 3336646"/>
                <a:gd name="connsiteX67" fmla="*/ 886248 w 2251498"/>
                <a:gd name="connsiteY67" fmla="*/ 1373710 h 3336646"/>
                <a:gd name="connsiteX68" fmla="*/ 854498 w 2251498"/>
                <a:gd name="connsiteY68" fmla="*/ 1430860 h 3336646"/>
                <a:gd name="connsiteX69" fmla="*/ 879898 w 2251498"/>
                <a:gd name="connsiteY69" fmla="*/ 1513410 h 3336646"/>
                <a:gd name="connsiteX70" fmla="*/ 835448 w 2251498"/>
                <a:gd name="connsiteY70" fmla="*/ 1532460 h 3336646"/>
                <a:gd name="connsiteX71" fmla="*/ 953718 w 2251498"/>
                <a:gd name="connsiteY71" fmla="*/ 1769791 h 3336646"/>
                <a:gd name="connsiteX72" fmla="*/ 1076748 w 2251498"/>
                <a:gd name="connsiteY72" fmla="*/ 1856310 h 3336646"/>
                <a:gd name="connsiteX73" fmla="*/ 1108498 w 2251498"/>
                <a:gd name="connsiteY73" fmla="*/ 1996010 h 3336646"/>
                <a:gd name="connsiteX74" fmla="*/ 1159298 w 2251498"/>
                <a:gd name="connsiteY74" fmla="*/ 2065860 h 3336646"/>
                <a:gd name="connsiteX75" fmla="*/ 1152948 w 2251498"/>
                <a:gd name="connsiteY75" fmla="*/ 2135710 h 3336646"/>
                <a:gd name="connsiteX76" fmla="*/ 1216448 w 2251498"/>
                <a:gd name="connsiteY76" fmla="*/ 2218260 h 3336646"/>
                <a:gd name="connsiteX77" fmla="*/ 1273598 w 2251498"/>
                <a:gd name="connsiteY77" fmla="*/ 2243660 h 3336646"/>
                <a:gd name="connsiteX78" fmla="*/ 1273598 w 2251498"/>
                <a:gd name="connsiteY78" fmla="*/ 2332560 h 3336646"/>
                <a:gd name="connsiteX79" fmla="*/ 1368848 w 2251498"/>
                <a:gd name="connsiteY79" fmla="*/ 2345260 h 3336646"/>
                <a:gd name="connsiteX80" fmla="*/ 1311698 w 2251498"/>
                <a:gd name="connsiteY80" fmla="*/ 2637360 h 3336646"/>
                <a:gd name="connsiteX81" fmla="*/ 1267248 w 2251498"/>
                <a:gd name="connsiteY81" fmla="*/ 2719910 h 3336646"/>
                <a:gd name="connsiteX82" fmla="*/ 1201367 w 2251498"/>
                <a:gd name="connsiteY82" fmla="*/ 2874691 h 3336646"/>
                <a:gd name="connsiteX83" fmla="*/ 1260898 w 2251498"/>
                <a:gd name="connsiteY83" fmla="*/ 2935810 h 3336646"/>
                <a:gd name="connsiteX84" fmla="*/ 1260898 w 2251498"/>
                <a:gd name="connsiteY84" fmla="*/ 2992960 h 3336646"/>
                <a:gd name="connsiteX85" fmla="*/ 1171998 w 2251498"/>
                <a:gd name="connsiteY85" fmla="*/ 3024710 h 3336646"/>
                <a:gd name="connsiteX86" fmla="*/ 1165648 w 2251498"/>
                <a:gd name="connsiteY86" fmla="*/ 3081860 h 3336646"/>
                <a:gd name="connsiteX87" fmla="*/ 1178348 w 2251498"/>
                <a:gd name="connsiteY87" fmla="*/ 3126310 h 3336646"/>
                <a:gd name="connsiteX88" fmla="*/ 1121198 w 2251498"/>
                <a:gd name="connsiteY88" fmla="*/ 3215210 h 3336646"/>
                <a:gd name="connsiteX89" fmla="*/ 1114848 w 2251498"/>
                <a:gd name="connsiteY89" fmla="*/ 3253310 h 3336646"/>
                <a:gd name="connsiteX90" fmla="*/ 1178348 w 2251498"/>
                <a:gd name="connsiteY90" fmla="*/ 3259660 h 3336646"/>
                <a:gd name="connsiteX91" fmla="*/ 1254548 w 2251498"/>
                <a:gd name="connsiteY91" fmla="*/ 3335860 h 3336646"/>
                <a:gd name="connsiteX92" fmla="*/ 1292648 w 2251498"/>
                <a:gd name="connsiteY92" fmla="*/ 3297760 h 3336646"/>
                <a:gd name="connsiteX93" fmla="*/ 1368848 w 2251498"/>
                <a:gd name="connsiteY93" fmla="*/ 3272360 h 3336646"/>
                <a:gd name="connsiteX94" fmla="*/ 1457748 w 2251498"/>
                <a:gd name="connsiteY94" fmla="*/ 3164410 h 3336646"/>
                <a:gd name="connsiteX95" fmla="*/ 1489498 w 2251498"/>
                <a:gd name="connsiteY95" fmla="*/ 3164410 h 3336646"/>
                <a:gd name="connsiteX96" fmla="*/ 1527598 w 2251498"/>
                <a:gd name="connsiteY96" fmla="*/ 3119960 h 3336646"/>
                <a:gd name="connsiteX97" fmla="*/ 1559348 w 2251498"/>
                <a:gd name="connsiteY97" fmla="*/ 3151710 h 3336646"/>
                <a:gd name="connsiteX98" fmla="*/ 1629198 w 2251498"/>
                <a:gd name="connsiteY98" fmla="*/ 3088210 h 3336646"/>
                <a:gd name="connsiteX99" fmla="*/ 1673648 w 2251498"/>
                <a:gd name="connsiteY99" fmla="*/ 3094560 h 3336646"/>
                <a:gd name="connsiteX100" fmla="*/ 1756198 w 2251498"/>
                <a:gd name="connsiteY100" fmla="*/ 2992960 h 3336646"/>
                <a:gd name="connsiteX101" fmla="*/ 1819698 w 2251498"/>
                <a:gd name="connsiteY101" fmla="*/ 2961210 h 3336646"/>
                <a:gd name="connsiteX102" fmla="*/ 1857798 w 2251498"/>
                <a:gd name="connsiteY102" fmla="*/ 2986610 h 3336646"/>
                <a:gd name="connsiteX103" fmla="*/ 1921298 w 2251498"/>
                <a:gd name="connsiteY103" fmla="*/ 2948510 h 3336646"/>
                <a:gd name="connsiteX104" fmla="*/ 1978448 w 2251498"/>
                <a:gd name="connsiteY104" fmla="*/ 2967560 h 3336646"/>
                <a:gd name="connsiteX105" fmla="*/ 2048298 w 2251498"/>
                <a:gd name="connsiteY105" fmla="*/ 3012010 h 3336646"/>
                <a:gd name="connsiteX106" fmla="*/ 2041948 w 2251498"/>
                <a:gd name="connsiteY106" fmla="*/ 3107260 h 3336646"/>
                <a:gd name="connsiteX107" fmla="*/ 2092748 w 2251498"/>
                <a:gd name="connsiteY107" fmla="*/ 3100910 h 3336646"/>
                <a:gd name="connsiteX108" fmla="*/ 2143548 w 2251498"/>
                <a:gd name="connsiteY108" fmla="*/ 3151710 h 3336646"/>
                <a:gd name="connsiteX109" fmla="*/ 2194348 w 2251498"/>
                <a:gd name="connsiteY109" fmla="*/ 3158060 h 3336646"/>
                <a:gd name="connsiteX110" fmla="*/ 2251498 w 2251498"/>
                <a:gd name="connsiteY110" fmla="*/ 3246960 h 3336646"/>
                <a:gd name="connsiteX0" fmla="*/ 2213398 w 2251498"/>
                <a:gd name="connsiteY0" fmla="*/ 941910 h 3336646"/>
                <a:gd name="connsiteX1" fmla="*/ 2156248 w 2251498"/>
                <a:gd name="connsiteY1" fmla="*/ 891110 h 3336646"/>
                <a:gd name="connsiteX2" fmla="*/ 2156248 w 2251498"/>
                <a:gd name="connsiteY2" fmla="*/ 802210 h 3336646"/>
                <a:gd name="connsiteX3" fmla="*/ 2048298 w 2251498"/>
                <a:gd name="connsiteY3" fmla="*/ 726010 h 3336646"/>
                <a:gd name="connsiteX4" fmla="*/ 2041948 w 2251498"/>
                <a:gd name="connsiteY4" fmla="*/ 668860 h 3336646"/>
                <a:gd name="connsiteX5" fmla="*/ 2086398 w 2251498"/>
                <a:gd name="connsiteY5" fmla="*/ 643460 h 3336646"/>
                <a:gd name="connsiteX6" fmla="*/ 2067348 w 2251498"/>
                <a:gd name="connsiteY6" fmla="*/ 560910 h 3336646"/>
                <a:gd name="connsiteX7" fmla="*/ 2035598 w 2251498"/>
                <a:gd name="connsiteY7" fmla="*/ 522810 h 3336646"/>
                <a:gd name="connsiteX8" fmla="*/ 1953048 w 2251498"/>
                <a:gd name="connsiteY8" fmla="*/ 548210 h 3336646"/>
                <a:gd name="connsiteX9" fmla="*/ 1946698 w 2251498"/>
                <a:gd name="connsiteY9" fmla="*/ 459310 h 3336646"/>
                <a:gd name="connsiteX10" fmla="*/ 1940348 w 2251498"/>
                <a:gd name="connsiteY10" fmla="*/ 370410 h 3336646"/>
                <a:gd name="connsiteX11" fmla="*/ 1635548 w 2251498"/>
                <a:gd name="connsiteY11" fmla="*/ 319610 h 3336646"/>
                <a:gd name="connsiteX12" fmla="*/ 1603798 w 2251498"/>
                <a:gd name="connsiteY12" fmla="*/ 357710 h 3336646"/>
                <a:gd name="connsiteX13" fmla="*/ 1610148 w 2251498"/>
                <a:gd name="connsiteY13" fmla="*/ 440260 h 3336646"/>
                <a:gd name="connsiteX14" fmla="*/ 1552998 w 2251498"/>
                <a:gd name="connsiteY14" fmla="*/ 491060 h 3336646"/>
                <a:gd name="connsiteX15" fmla="*/ 1559348 w 2251498"/>
                <a:gd name="connsiteY15" fmla="*/ 554560 h 3336646"/>
                <a:gd name="connsiteX16" fmla="*/ 1527598 w 2251498"/>
                <a:gd name="connsiteY16" fmla="*/ 567260 h 3336646"/>
                <a:gd name="connsiteX17" fmla="*/ 1451398 w 2251498"/>
                <a:gd name="connsiteY17" fmla="*/ 668860 h 3336646"/>
                <a:gd name="connsiteX18" fmla="*/ 1464098 w 2251498"/>
                <a:gd name="connsiteY18" fmla="*/ 700610 h 3336646"/>
                <a:gd name="connsiteX19" fmla="*/ 1425998 w 2251498"/>
                <a:gd name="connsiteY19" fmla="*/ 751410 h 3336646"/>
                <a:gd name="connsiteX20" fmla="*/ 1457748 w 2251498"/>
                <a:gd name="connsiteY20" fmla="*/ 795860 h 3336646"/>
                <a:gd name="connsiteX21" fmla="*/ 1406948 w 2251498"/>
                <a:gd name="connsiteY21" fmla="*/ 827610 h 3336646"/>
                <a:gd name="connsiteX22" fmla="*/ 1438698 w 2251498"/>
                <a:gd name="connsiteY22" fmla="*/ 916510 h 3336646"/>
                <a:gd name="connsiteX23" fmla="*/ 1432348 w 2251498"/>
                <a:gd name="connsiteY23" fmla="*/ 954610 h 3336646"/>
                <a:gd name="connsiteX24" fmla="*/ 1464098 w 2251498"/>
                <a:gd name="connsiteY24" fmla="*/ 992710 h 3336646"/>
                <a:gd name="connsiteX25" fmla="*/ 1445048 w 2251498"/>
                <a:gd name="connsiteY25" fmla="*/ 1126060 h 3336646"/>
                <a:gd name="connsiteX26" fmla="*/ 1368848 w 2251498"/>
                <a:gd name="connsiteY26" fmla="*/ 1087960 h 3336646"/>
                <a:gd name="connsiteX27" fmla="*/ 1292648 w 2251498"/>
                <a:gd name="connsiteY27" fmla="*/ 1037160 h 3336646"/>
                <a:gd name="connsiteX28" fmla="*/ 1248198 w 2251498"/>
                <a:gd name="connsiteY28" fmla="*/ 1113360 h 3336646"/>
                <a:gd name="connsiteX29" fmla="*/ 1197398 w 2251498"/>
                <a:gd name="connsiteY29" fmla="*/ 1164160 h 3336646"/>
                <a:gd name="connsiteX30" fmla="*/ 1171998 w 2251498"/>
                <a:gd name="connsiteY30" fmla="*/ 1195910 h 3336646"/>
                <a:gd name="connsiteX31" fmla="*/ 1006898 w 2251498"/>
                <a:gd name="connsiteY31" fmla="*/ 1119710 h 3336646"/>
                <a:gd name="connsiteX32" fmla="*/ 1038648 w 2251498"/>
                <a:gd name="connsiteY32" fmla="*/ 1068910 h 3336646"/>
                <a:gd name="connsiteX33" fmla="*/ 987848 w 2251498"/>
                <a:gd name="connsiteY33" fmla="*/ 1005410 h 3336646"/>
                <a:gd name="connsiteX34" fmla="*/ 994198 w 2251498"/>
                <a:gd name="connsiteY34" fmla="*/ 891110 h 3336646"/>
                <a:gd name="connsiteX35" fmla="*/ 1006898 w 2251498"/>
                <a:gd name="connsiteY35" fmla="*/ 853010 h 3336646"/>
                <a:gd name="connsiteX36" fmla="*/ 975148 w 2251498"/>
                <a:gd name="connsiteY36" fmla="*/ 827610 h 3336646"/>
                <a:gd name="connsiteX37" fmla="*/ 943398 w 2251498"/>
                <a:gd name="connsiteY37" fmla="*/ 865710 h 3336646"/>
                <a:gd name="connsiteX38" fmla="*/ 841798 w 2251498"/>
                <a:gd name="connsiteY38" fmla="*/ 903810 h 3336646"/>
                <a:gd name="connsiteX39" fmla="*/ 816398 w 2251498"/>
                <a:gd name="connsiteY39" fmla="*/ 853010 h 3336646"/>
                <a:gd name="connsiteX40" fmla="*/ 657648 w 2251498"/>
                <a:gd name="connsiteY40" fmla="*/ 726010 h 3336646"/>
                <a:gd name="connsiteX41" fmla="*/ 308398 w 2251498"/>
                <a:gd name="connsiteY41" fmla="*/ 745060 h 3336646"/>
                <a:gd name="connsiteX42" fmla="*/ 463973 w 2251498"/>
                <a:gd name="connsiteY42" fmla="*/ 183085 h 3336646"/>
                <a:gd name="connsiteX43" fmla="*/ 448098 w 2251498"/>
                <a:gd name="connsiteY43" fmla="*/ 46560 h 3336646"/>
                <a:gd name="connsiteX44" fmla="*/ 282998 w 2251498"/>
                <a:gd name="connsiteY44" fmla="*/ 14810 h 3336646"/>
                <a:gd name="connsiteX45" fmla="*/ 149648 w 2251498"/>
                <a:gd name="connsiteY45" fmla="*/ 268810 h 3336646"/>
                <a:gd name="connsiteX46" fmla="*/ 194098 w 2251498"/>
                <a:gd name="connsiteY46" fmla="*/ 300560 h 3336646"/>
                <a:gd name="connsiteX47" fmla="*/ 162348 w 2251498"/>
                <a:gd name="connsiteY47" fmla="*/ 364060 h 3336646"/>
                <a:gd name="connsiteX48" fmla="*/ 168698 w 2251498"/>
                <a:gd name="connsiteY48" fmla="*/ 408510 h 3336646"/>
                <a:gd name="connsiteX49" fmla="*/ 117898 w 2251498"/>
                <a:gd name="connsiteY49" fmla="*/ 446610 h 3336646"/>
                <a:gd name="connsiteX50" fmla="*/ 143298 w 2251498"/>
                <a:gd name="connsiteY50" fmla="*/ 529160 h 3336646"/>
                <a:gd name="connsiteX51" fmla="*/ 60748 w 2251498"/>
                <a:gd name="connsiteY51" fmla="*/ 573610 h 3336646"/>
                <a:gd name="connsiteX52" fmla="*/ 60748 w 2251498"/>
                <a:gd name="connsiteY52" fmla="*/ 681560 h 3336646"/>
                <a:gd name="connsiteX53" fmla="*/ 16298 w 2251498"/>
                <a:gd name="connsiteY53" fmla="*/ 776810 h 3336646"/>
                <a:gd name="connsiteX54" fmla="*/ 3598 w 2251498"/>
                <a:gd name="connsiteY54" fmla="*/ 827610 h 3336646"/>
                <a:gd name="connsiteX55" fmla="*/ 76623 w 2251498"/>
                <a:gd name="connsiteY55" fmla="*/ 887935 h 3336646"/>
                <a:gd name="connsiteX56" fmla="*/ 270298 w 2251498"/>
                <a:gd name="connsiteY56" fmla="*/ 999060 h 3336646"/>
                <a:gd name="connsiteX57" fmla="*/ 352848 w 2251498"/>
                <a:gd name="connsiteY57" fmla="*/ 1005410 h 3336646"/>
                <a:gd name="connsiteX58" fmla="*/ 378248 w 2251498"/>
                <a:gd name="connsiteY58" fmla="*/ 973660 h 3336646"/>
                <a:gd name="connsiteX59" fmla="*/ 448098 w 2251498"/>
                <a:gd name="connsiteY59" fmla="*/ 1005410 h 3336646"/>
                <a:gd name="connsiteX60" fmla="*/ 479848 w 2251498"/>
                <a:gd name="connsiteY60" fmla="*/ 1068910 h 3336646"/>
                <a:gd name="connsiteX61" fmla="*/ 536998 w 2251498"/>
                <a:gd name="connsiteY61" fmla="*/ 1062560 h 3336646"/>
                <a:gd name="connsiteX62" fmla="*/ 625898 w 2251498"/>
                <a:gd name="connsiteY62" fmla="*/ 1018110 h 3336646"/>
                <a:gd name="connsiteX63" fmla="*/ 670348 w 2251498"/>
                <a:gd name="connsiteY63" fmla="*/ 960960 h 3336646"/>
                <a:gd name="connsiteX64" fmla="*/ 689398 w 2251498"/>
                <a:gd name="connsiteY64" fmla="*/ 941910 h 3336646"/>
                <a:gd name="connsiteX65" fmla="*/ 765598 w 2251498"/>
                <a:gd name="connsiteY65" fmla="*/ 1018110 h 3336646"/>
                <a:gd name="connsiteX66" fmla="*/ 879898 w 2251498"/>
                <a:gd name="connsiteY66" fmla="*/ 1291160 h 3336646"/>
                <a:gd name="connsiteX67" fmla="*/ 886248 w 2251498"/>
                <a:gd name="connsiteY67" fmla="*/ 1373710 h 3336646"/>
                <a:gd name="connsiteX68" fmla="*/ 854498 w 2251498"/>
                <a:gd name="connsiteY68" fmla="*/ 1430860 h 3336646"/>
                <a:gd name="connsiteX69" fmla="*/ 879898 w 2251498"/>
                <a:gd name="connsiteY69" fmla="*/ 1513410 h 3336646"/>
                <a:gd name="connsiteX70" fmla="*/ 835448 w 2251498"/>
                <a:gd name="connsiteY70" fmla="*/ 1532460 h 3336646"/>
                <a:gd name="connsiteX71" fmla="*/ 953718 w 2251498"/>
                <a:gd name="connsiteY71" fmla="*/ 1769791 h 3336646"/>
                <a:gd name="connsiteX72" fmla="*/ 1076748 w 2251498"/>
                <a:gd name="connsiteY72" fmla="*/ 1856310 h 3336646"/>
                <a:gd name="connsiteX73" fmla="*/ 1108498 w 2251498"/>
                <a:gd name="connsiteY73" fmla="*/ 1996010 h 3336646"/>
                <a:gd name="connsiteX74" fmla="*/ 1159298 w 2251498"/>
                <a:gd name="connsiteY74" fmla="*/ 2065860 h 3336646"/>
                <a:gd name="connsiteX75" fmla="*/ 1152948 w 2251498"/>
                <a:gd name="connsiteY75" fmla="*/ 2135710 h 3336646"/>
                <a:gd name="connsiteX76" fmla="*/ 1216448 w 2251498"/>
                <a:gd name="connsiteY76" fmla="*/ 2218260 h 3336646"/>
                <a:gd name="connsiteX77" fmla="*/ 1273598 w 2251498"/>
                <a:gd name="connsiteY77" fmla="*/ 2243660 h 3336646"/>
                <a:gd name="connsiteX78" fmla="*/ 1273598 w 2251498"/>
                <a:gd name="connsiteY78" fmla="*/ 2332560 h 3336646"/>
                <a:gd name="connsiteX79" fmla="*/ 1368848 w 2251498"/>
                <a:gd name="connsiteY79" fmla="*/ 2345260 h 3336646"/>
                <a:gd name="connsiteX80" fmla="*/ 1311698 w 2251498"/>
                <a:gd name="connsiteY80" fmla="*/ 2637360 h 3336646"/>
                <a:gd name="connsiteX81" fmla="*/ 1224385 w 2251498"/>
                <a:gd name="connsiteY81" fmla="*/ 2700860 h 3336646"/>
                <a:gd name="connsiteX82" fmla="*/ 1201367 w 2251498"/>
                <a:gd name="connsiteY82" fmla="*/ 2874691 h 3336646"/>
                <a:gd name="connsiteX83" fmla="*/ 1260898 w 2251498"/>
                <a:gd name="connsiteY83" fmla="*/ 2935810 h 3336646"/>
                <a:gd name="connsiteX84" fmla="*/ 1260898 w 2251498"/>
                <a:gd name="connsiteY84" fmla="*/ 2992960 h 3336646"/>
                <a:gd name="connsiteX85" fmla="*/ 1171998 w 2251498"/>
                <a:gd name="connsiteY85" fmla="*/ 3024710 h 3336646"/>
                <a:gd name="connsiteX86" fmla="*/ 1165648 w 2251498"/>
                <a:gd name="connsiteY86" fmla="*/ 3081860 h 3336646"/>
                <a:gd name="connsiteX87" fmla="*/ 1178348 w 2251498"/>
                <a:gd name="connsiteY87" fmla="*/ 3126310 h 3336646"/>
                <a:gd name="connsiteX88" fmla="*/ 1121198 w 2251498"/>
                <a:gd name="connsiteY88" fmla="*/ 3215210 h 3336646"/>
                <a:gd name="connsiteX89" fmla="*/ 1114848 w 2251498"/>
                <a:gd name="connsiteY89" fmla="*/ 3253310 h 3336646"/>
                <a:gd name="connsiteX90" fmla="*/ 1178348 w 2251498"/>
                <a:gd name="connsiteY90" fmla="*/ 3259660 h 3336646"/>
                <a:gd name="connsiteX91" fmla="*/ 1254548 w 2251498"/>
                <a:gd name="connsiteY91" fmla="*/ 3335860 h 3336646"/>
                <a:gd name="connsiteX92" fmla="*/ 1292648 w 2251498"/>
                <a:gd name="connsiteY92" fmla="*/ 3297760 h 3336646"/>
                <a:gd name="connsiteX93" fmla="*/ 1368848 w 2251498"/>
                <a:gd name="connsiteY93" fmla="*/ 3272360 h 3336646"/>
                <a:gd name="connsiteX94" fmla="*/ 1457748 w 2251498"/>
                <a:gd name="connsiteY94" fmla="*/ 3164410 h 3336646"/>
                <a:gd name="connsiteX95" fmla="*/ 1489498 w 2251498"/>
                <a:gd name="connsiteY95" fmla="*/ 3164410 h 3336646"/>
                <a:gd name="connsiteX96" fmla="*/ 1527598 w 2251498"/>
                <a:gd name="connsiteY96" fmla="*/ 3119960 h 3336646"/>
                <a:gd name="connsiteX97" fmla="*/ 1559348 w 2251498"/>
                <a:gd name="connsiteY97" fmla="*/ 3151710 h 3336646"/>
                <a:gd name="connsiteX98" fmla="*/ 1629198 w 2251498"/>
                <a:gd name="connsiteY98" fmla="*/ 3088210 h 3336646"/>
                <a:gd name="connsiteX99" fmla="*/ 1673648 w 2251498"/>
                <a:gd name="connsiteY99" fmla="*/ 3094560 h 3336646"/>
                <a:gd name="connsiteX100" fmla="*/ 1756198 w 2251498"/>
                <a:gd name="connsiteY100" fmla="*/ 2992960 h 3336646"/>
                <a:gd name="connsiteX101" fmla="*/ 1819698 w 2251498"/>
                <a:gd name="connsiteY101" fmla="*/ 2961210 h 3336646"/>
                <a:gd name="connsiteX102" fmla="*/ 1857798 w 2251498"/>
                <a:gd name="connsiteY102" fmla="*/ 2986610 h 3336646"/>
                <a:gd name="connsiteX103" fmla="*/ 1921298 w 2251498"/>
                <a:gd name="connsiteY103" fmla="*/ 2948510 h 3336646"/>
                <a:gd name="connsiteX104" fmla="*/ 1978448 w 2251498"/>
                <a:gd name="connsiteY104" fmla="*/ 2967560 h 3336646"/>
                <a:gd name="connsiteX105" fmla="*/ 2048298 w 2251498"/>
                <a:gd name="connsiteY105" fmla="*/ 3012010 h 3336646"/>
                <a:gd name="connsiteX106" fmla="*/ 2041948 w 2251498"/>
                <a:gd name="connsiteY106" fmla="*/ 3107260 h 3336646"/>
                <a:gd name="connsiteX107" fmla="*/ 2092748 w 2251498"/>
                <a:gd name="connsiteY107" fmla="*/ 3100910 h 3336646"/>
                <a:gd name="connsiteX108" fmla="*/ 2143548 w 2251498"/>
                <a:gd name="connsiteY108" fmla="*/ 3151710 h 3336646"/>
                <a:gd name="connsiteX109" fmla="*/ 2194348 w 2251498"/>
                <a:gd name="connsiteY109" fmla="*/ 3158060 h 3336646"/>
                <a:gd name="connsiteX110" fmla="*/ 2251498 w 2251498"/>
                <a:gd name="connsiteY110" fmla="*/ 3246960 h 3336646"/>
                <a:gd name="connsiteX0" fmla="*/ 2213398 w 2251498"/>
                <a:gd name="connsiteY0" fmla="*/ 941910 h 3336646"/>
                <a:gd name="connsiteX1" fmla="*/ 2156248 w 2251498"/>
                <a:gd name="connsiteY1" fmla="*/ 891110 h 3336646"/>
                <a:gd name="connsiteX2" fmla="*/ 2156248 w 2251498"/>
                <a:gd name="connsiteY2" fmla="*/ 802210 h 3336646"/>
                <a:gd name="connsiteX3" fmla="*/ 2048298 w 2251498"/>
                <a:gd name="connsiteY3" fmla="*/ 726010 h 3336646"/>
                <a:gd name="connsiteX4" fmla="*/ 2041948 w 2251498"/>
                <a:gd name="connsiteY4" fmla="*/ 668860 h 3336646"/>
                <a:gd name="connsiteX5" fmla="*/ 2086398 w 2251498"/>
                <a:gd name="connsiteY5" fmla="*/ 643460 h 3336646"/>
                <a:gd name="connsiteX6" fmla="*/ 2067348 w 2251498"/>
                <a:gd name="connsiteY6" fmla="*/ 560910 h 3336646"/>
                <a:gd name="connsiteX7" fmla="*/ 2035598 w 2251498"/>
                <a:gd name="connsiteY7" fmla="*/ 522810 h 3336646"/>
                <a:gd name="connsiteX8" fmla="*/ 1953048 w 2251498"/>
                <a:gd name="connsiteY8" fmla="*/ 548210 h 3336646"/>
                <a:gd name="connsiteX9" fmla="*/ 1946698 w 2251498"/>
                <a:gd name="connsiteY9" fmla="*/ 459310 h 3336646"/>
                <a:gd name="connsiteX10" fmla="*/ 1940348 w 2251498"/>
                <a:gd name="connsiteY10" fmla="*/ 370410 h 3336646"/>
                <a:gd name="connsiteX11" fmla="*/ 1635548 w 2251498"/>
                <a:gd name="connsiteY11" fmla="*/ 319610 h 3336646"/>
                <a:gd name="connsiteX12" fmla="*/ 1603798 w 2251498"/>
                <a:gd name="connsiteY12" fmla="*/ 357710 h 3336646"/>
                <a:gd name="connsiteX13" fmla="*/ 1610148 w 2251498"/>
                <a:gd name="connsiteY13" fmla="*/ 440260 h 3336646"/>
                <a:gd name="connsiteX14" fmla="*/ 1552998 w 2251498"/>
                <a:gd name="connsiteY14" fmla="*/ 491060 h 3336646"/>
                <a:gd name="connsiteX15" fmla="*/ 1559348 w 2251498"/>
                <a:gd name="connsiteY15" fmla="*/ 554560 h 3336646"/>
                <a:gd name="connsiteX16" fmla="*/ 1527598 w 2251498"/>
                <a:gd name="connsiteY16" fmla="*/ 567260 h 3336646"/>
                <a:gd name="connsiteX17" fmla="*/ 1451398 w 2251498"/>
                <a:gd name="connsiteY17" fmla="*/ 668860 h 3336646"/>
                <a:gd name="connsiteX18" fmla="*/ 1464098 w 2251498"/>
                <a:gd name="connsiteY18" fmla="*/ 700610 h 3336646"/>
                <a:gd name="connsiteX19" fmla="*/ 1425998 w 2251498"/>
                <a:gd name="connsiteY19" fmla="*/ 751410 h 3336646"/>
                <a:gd name="connsiteX20" fmla="*/ 1457748 w 2251498"/>
                <a:gd name="connsiteY20" fmla="*/ 795860 h 3336646"/>
                <a:gd name="connsiteX21" fmla="*/ 1406948 w 2251498"/>
                <a:gd name="connsiteY21" fmla="*/ 827610 h 3336646"/>
                <a:gd name="connsiteX22" fmla="*/ 1438698 w 2251498"/>
                <a:gd name="connsiteY22" fmla="*/ 916510 h 3336646"/>
                <a:gd name="connsiteX23" fmla="*/ 1432348 w 2251498"/>
                <a:gd name="connsiteY23" fmla="*/ 954610 h 3336646"/>
                <a:gd name="connsiteX24" fmla="*/ 1464098 w 2251498"/>
                <a:gd name="connsiteY24" fmla="*/ 992710 h 3336646"/>
                <a:gd name="connsiteX25" fmla="*/ 1445048 w 2251498"/>
                <a:gd name="connsiteY25" fmla="*/ 1126060 h 3336646"/>
                <a:gd name="connsiteX26" fmla="*/ 1368848 w 2251498"/>
                <a:gd name="connsiteY26" fmla="*/ 1087960 h 3336646"/>
                <a:gd name="connsiteX27" fmla="*/ 1292648 w 2251498"/>
                <a:gd name="connsiteY27" fmla="*/ 1037160 h 3336646"/>
                <a:gd name="connsiteX28" fmla="*/ 1248198 w 2251498"/>
                <a:gd name="connsiteY28" fmla="*/ 1113360 h 3336646"/>
                <a:gd name="connsiteX29" fmla="*/ 1197398 w 2251498"/>
                <a:gd name="connsiteY29" fmla="*/ 1164160 h 3336646"/>
                <a:gd name="connsiteX30" fmla="*/ 1171998 w 2251498"/>
                <a:gd name="connsiteY30" fmla="*/ 1195910 h 3336646"/>
                <a:gd name="connsiteX31" fmla="*/ 1006898 w 2251498"/>
                <a:gd name="connsiteY31" fmla="*/ 1119710 h 3336646"/>
                <a:gd name="connsiteX32" fmla="*/ 1038648 w 2251498"/>
                <a:gd name="connsiteY32" fmla="*/ 1068910 h 3336646"/>
                <a:gd name="connsiteX33" fmla="*/ 987848 w 2251498"/>
                <a:gd name="connsiteY33" fmla="*/ 1005410 h 3336646"/>
                <a:gd name="connsiteX34" fmla="*/ 994198 w 2251498"/>
                <a:gd name="connsiteY34" fmla="*/ 891110 h 3336646"/>
                <a:gd name="connsiteX35" fmla="*/ 1006898 w 2251498"/>
                <a:gd name="connsiteY35" fmla="*/ 853010 h 3336646"/>
                <a:gd name="connsiteX36" fmla="*/ 975148 w 2251498"/>
                <a:gd name="connsiteY36" fmla="*/ 827610 h 3336646"/>
                <a:gd name="connsiteX37" fmla="*/ 943398 w 2251498"/>
                <a:gd name="connsiteY37" fmla="*/ 865710 h 3336646"/>
                <a:gd name="connsiteX38" fmla="*/ 841798 w 2251498"/>
                <a:gd name="connsiteY38" fmla="*/ 903810 h 3336646"/>
                <a:gd name="connsiteX39" fmla="*/ 816398 w 2251498"/>
                <a:gd name="connsiteY39" fmla="*/ 853010 h 3336646"/>
                <a:gd name="connsiteX40" fmla="*/ 657648 w 2251498"/>
                <a:gd name="connsiteY40" fmla="*/ 726010 h 3336646"/>
                <a:gd name="connsiteX41" fmla="*/ 308398 w 2251498"/>
                <a:gd name="connsiteY41" fmla="*/ 745060 h 3336646"/>
                <a:gd name="connsiteX42" fmla="*/ 463973 w 2251498"/>
                <a:gd name="connsiteY42" fmla="*/ 183085 h 3336646"/>
                <a:gd name="connsiteX43" fmla="*/ 448098 w 2251498"/>
                <a:gd name="connsiteY43" fmla="*/ 46560 h 3336646"/>
                <a:gd name="connsiteX44" fmla="*/ 282998 w 2251498"/>
                <a:gd name="connsiteY44" fmla="*/ 14810 h 3336646"/>
                <a:gd name="connsiteX45" fmla="*/ 149648 w 2251498"/>
                <a:gd name="connsiteY45" fmla="*/ 268810 h 3336646"/>
                <a:gd name="connsiteX46" fmla="*/ 194098 w 2251498"/>
                <a:gd name="connsiteY46" fmla="*/ 300560 h 3336646"/>
                <a:gd name="connsiteX47" fmla="*/ 162348 w 2251498"/>
                <a:gd name="connsiteY47" fmla="*/ 364060 h 3336646"/>
                <a:gd name="connsiteX48" fmla="*/ 168698 w 2251498"/>
                <a:gd name="connsiteY48" fmla="*/ 408510 h 3336646"/>
                <a:gd name="connsiteX49" fmla="*/ 117898 w 2251498"/>
                <a:gd name="connsiteY49" fmla="*/ 446610 h 3336646"/>
                <a:gd name="connsiteX50" fmla="*/ 143298 w 2251498"/>
                <a:gd name="connsiteY50" fmla="*/ 529160 h 3336646"/>
                <a:gd name="connsiteX51" fmla="*/ 60748 w 2251498"/>
                <a:gd name="connsiteY51" fmla="*/ 573610 h 3336646"/>
                <a:gd name="connsiteX52" fmla="*/ 60748 w 2251498"/>
                <a:gd name="connsiteY52" fmla="*/ 681560 h 3336646"/>
                <a:gd name="connsiteX53" fmla="*/ 16298 w 2251498"/>
                <a:gd name="connsiteY53" fmla="*/ 776810 h 3336646"/>
                <a:gd name="connsiteX54" fmla="*/ 3598 w 2251498"/>
                <a:gd name="connsiteY54" fmla="*/ 827610 h 3336646"/>
                <a:gd name="connsiteX55" fmla="*/ 76623 w 2251498"/>
                <a:gd name="connsiteY55" fmla="*/ 887935 h 3336646"/>
                <a:gd name="connsiteX56" fmla="*/ 270298 w 2251498"/>
                <a:gd name="connsiteY56" fmla="*/ 999060 h 3336646"/>
                <a:gd name="connsiteX57" fmla="*/ 352848 w 2251498"/>
                <a:gd name="connsiteY57" fmla="*/ 1005410 h 3336646"/>
                <a:gd name="connsiteX58" fmla="*/ 378248 w 2251498"/>
                <a:gd name="connsiteY58" fmla="*/ 973660 h 3336646"/>
                <a:gd name="connsiteX59" fmla="*/ 448098 w 2251498"/>
                <a:gd name="connsiteY59" fmla="*/ 1005410 h 3336646"/>
                <a:gd name="connsiteX60" fmla="*/ 479848 w 2251498"/>
                <a:gd name="connsiteY60" fmla="*/ 1068910 h 3336646"/>
                <a:gd name="connsiteX61" fmla="*/ 536998 w 2251498"/>
                <a:gd name="connsiteY61" fmla="*/ 1062560 h 3336646"/>
                <a:gd name="connsiteX62" fmla="*/ 625898 w 2251498"/>
                <a:gd name="connsiteY62" fmla="*/ 1018110 h 3336646"/>
                <a:gd name="connsiteX63" fmla="*/ 670348 w 2251498"/>
                <a:gd name="connsiteY63" fmla="*/ 960960 h 3336646"/>
                <a:gd name="connsiteX64" fmla="*/ 689398 w 2251498"/>
                <a:gd name="connsiteY64" fmla="*/ 941910 h 3336646"/>
                <a:gd name="connsiteX65" fmla="*/ 765598 w 2251498"/>
                <a:gd name="connsiteY65" fmla="*/ 1018110 h 3336646"/>
                <a:gd name="connsiteX66" fmla="*/ 879898 w 2251498"/>
                <a:gd name="connsiteY66" fmla="*/ 1291160 h 3336646"/>
                <a:gd name="connsiteX67" fmla="*/ 886248 w 2251498"/>
                <a:gd name="connsiteY67" fmla="*/ 1373710 h 3336646"/>
                <a:gd name="connsiteX68" fmla="*/ 854498 w 2251498"/>
                <a:gd name="connsiteY68" fmla="*/ 1430860 h 3336646"/>
                <a:gd name="connsiteX69" fmla="*/ 879898 w 2251498"/>
                <a:gd name="connsiteY69" fmla="*/ 1513410 h 3336646"/>
                <a:gd name="connsiteX70" fmla="*/ 835448 w 2251498"/>
                <a:gd name="connsiteY70" fmla="*/ 1532460 h 3336646"/>
                <a:gd name="connsiteX71" fmla="*/ 953718 w 2251498"/>
                <a:gd name="connsiteY71" fmla="*/ 1769791 h 3336646"/>
                <a:gd name="connsiteX72" fmla="*/ 1076748 w 2251498"/>
                <a:gd name="connsiteY72" fmla="*/ 1856310 h 3336646"/>
                <a:gd name="connsiteX73" fmla="*/ 1108498 w 2251498"/>
                <a:gd name="connsiteY73" fmla="*/ 1996010 h 3336646"/>
                <a:gd name="connsiteX74" fmla="*/ 1159298 w 2251498"/>
                <a:gd name="connsiteY74" fmla="*/ 2065860 h 3336646"/>
                <a:gd name="connsiteX75" fmla="*/ 1152948 w 2251498"/>
                <a:gd name="connsiteY75" fmla="*/ 2135710 h 3336646"/>
                <a:gd name="connsiteX76" fmla="*/ 1216448 w 2251498"/>
                <a:gd name="connsiteY76" fmla="*/ 2218260 h 3336646"/>
                <a:gd name="connsiteX77" fmla="*/ 1273598 w 2251498"/>
                <a:gd name="connsiteY77" fmla="*/ 2243660 h 3336646"/>
                <a:gd name="connsiteX78" fmla="*/ 1273598 w 2251498"/>
                <a:gd name="connsiteY78" fmla="*/ 2332560 h 3336646"/>
                <a:gd name="connsiteX79" fmla="*/ 1368848 w 2251498"/>
                <a:gd name="connsiteY79" fmla="*/ 2345260 h 3336646"/>
                <a:gd name="connsiteX80" fmla="*/ 1311698 w 2251498"/>
                <a:gd name="connsiteY80" fmla="*/ 2637360 h 3336646"/>
                <a:gd name="connsiteX81" fmla="*/ 1224385 w 2251498"/>
                <a:gd name="connsiteY81" fmla="*/ 2700860 h 3336646"/>
                <a:gd name="connsiteX82" fmla="*/ 1201367 w 2251498"/>
                <a:gd name="connsiteY82" fmla="*/ 2874691 h 3336646"/>
                <a:gd name="connsiteX83" fmla="*/ 1241848 w 2251498"/>
                <a:gd name="connsiteY83" fmla="*/ 2969148 h 3336646"/>
                <a:gd name="connsiteX84" fmla="*/ 1260898 w 2251498"/>
                <a:gd name="connsiteY84" fmla="*/ 2992960 h 3336646"/>
                <a:gd name="connsiteX85" fmla="*/ 1171998 w 2251498"/>
                <a:gd name="connsiteY85" fmla="*/ 3024710 h 3336646"/>
                <a:gd name="connsiteX86" fmla="*/ 1165648 w 2251498"/>
                <a:gd name="connsiteY86" fmla="*/ 3081860 h 3336646"/>
                <a:gd name="connsiteX87" fmla="*/ 1178348 w 2251498"/>
                <a:gd name="connsiteY87" fmla="*/ 3126310 h 3336646"/>
                <a:gd name="connsiteX88" fmla="*/ 1121198 w 2251498"/>
                <a:gd name="connsiteY88" fmla="*/ 3215210 h 3336646"/>
                <a:gd name="connsiteX89" fmla="*/ 1114848 w 2251498"/>
                <a:gd name="connsiteY89" fmla="*/ 3253310 h 3336646"/>
                <a:gd name="connsiteX90" fmla="*/ 1178348 w 2251498"/>
                <a:gd name="connsiteY90" fmla="*/ 3259660 h 3336646"/>
                <a:gd name="connsiteX91" fmla="*/ 1254548 w 2251498"/>
                <a:gd name="connsiteY91" fmla="*/ 3335860 h 3336646"/>
                <a:gd name="connsiteX92" fmla="*/ 1292648 w 2251498"/>
                <a:gd name="connsiteY92" fmla="*/ 3297760 h 3336646"/>
                <a:gd name="connsiteX93" fmla="*/ 1368848 w 2251498"/>
                <a:gd name="connsiteY93" fmla="*/ 3272360 h 3336646"/>
                <a:gd name="connsiteX94" fmla="*/ 1457748 w 2251498"/>
                <a:gd name="connsiteY94" fmla="*/ 3164410 h 3336646"/>
                <a:gd name="connsiteX95" fmla="*/ 1489498 w 2251498"/>
                <a:gd name="connsiteY95" fmla="*/ 3164410 h 3336646"/>
                <a:gd name="connsiteX96" fmla="*/ 1527598 w 2251498"/>
                <a:gd name="connsiteY96" fmla="*/ 3119960 h 3336646"/>
                <a:gd name="connsiteX97" fmla="*/ 1559348 w 2251498"/>
                <a:gd name="connsiteY97" fmla="*/ 3151710 h 3336646"/>
                <a:gd name="connsiteX98" fmla="*/ 1629198 w 2251498"/>
                <a:gd name="connsiteY98" fmla="*/ 3088210 h 3336646"/>
                <a:gd name="connsiteX99" fmla="*/ 1673648 w 2251498"/>
                <a:gd name="connsiteY99" fmla="*/ 3094560 h 3336646"/>
                <a:gd name="connsiteX100" fmla="*/ 1756198 w 2251498"/>
                <a:gd name="connsiteY100" fmla="*/ 2992960 h 3336646"/>
                <a:gd name="connsiteX101" fmla="*/ 1819698 w 2251498"/>
                <a:gd name="connsiteY101" fmla="*/ 2961210 h 3336646"/>
                <a:gd name="connsiteX102" fmla="*/ 1857798 w 2251498"/>
                <a:gd name="connsiteY102" fmla="*/ 2986610 h 3336646"/>
                <a:gd name="connsiteX103" fmla="*/ 1921298 w 2251498"/>
                <a:gd name="connsiteY103" fmla="*/ 2948510 h 3336646"/>
                <a:gd name="connsiteX104" fmla="*/ 1978448 w 2251498"/>
                <a:gd name="connsiteY104" fmla="*/ 2967560 h 3336646"/>
                <a:gd name="connsiteX105" fmla="*/ 2048298 w 2251498"/>
                <a:gd name="connsiteY105" fmla="*/ 3012010 h 3336646"/>
                <a:gd name="connsiteX106" fmla="*/ 2041948 w 2251498"/>
                <a:gd name="connsiteY106" fmla="*/ 3107260 h 3336646"/>
                <a:gd name="connsiteX107" fmla="*/ 2092748 w 2251498"/>
                <a:gd name="connsiteY107" fmla="*/ 3100910 h 3336646"/>
                <a:gd name="connsiteX108" fmla="*/ 2143548 w 2251498"/>
                <a:gd name="connsiteY108" fmla="*/ 3151710 h 3336646"/>
                <a:gd name="connsiteX109" fmla="*/ 2194348 w 2251498"/>
                <a:gd name="connsiteY109" fmla="*/ 3158060 h 3336646"/>
                <a:gd name="connsiteX110" fmla="*/ 2251498 w 2251498"/>
                <a:gd name="connsiteY110" fmla="*/ 3246960 h 3336646"/>
                <a:gd name="connsiteX0" fmla="*/ 2213398 w 2251498"/>
                <a:gd name="connsiteY0" fmla="*/ 941910 h 3336646"/>
                <a:gd name="connsiteX1" fmla="*/ 2156248 w 2251498"/>
                <a:gd name="connsiteY1" fmla="*/ 891110 h 3336646"/>
                <a:gd name="connsiteX2" fmla="*/ 2156248 w 2251498"/>
                <a:gd name="connsiteY2" fmla="*/ 802210 h 3336646"/>
                <a:gd name="connsiteX3" fmla="*/ 2048298 w 2251498"/>
                <a:gd name="connsiteY3" fmla="*/ 726010 h 3336646"/>
                <a:gd name="connsiteX4" fmla="*/ 2041948 w 2251498"/>
                <a:gd name="connsiteY4" fmla="*/ 668860 h 3336646"/>
                <a:gd name="connsiteX5" fmla="*/ 2086398 w 2251498"/>
                <a:gd name="connsiteY5" fmla="*/ 643460 h 3336646"/>
                <a:gd name="connsiteX6" fmla="*/ 2067348 w 2251498"/>
                <a:gd name="connsiteY6" fmla="*/ 560910 h 3336646"/>
                <a:gd name="connsiteX7" fmla="*/ 2035598 w 2251498"/>
                <a:gd name="connsiteY7" fmla="*/ 522810 h 3336646"/>
                <a:gd name="connsiteX8" fmla="*/ 1953048 w 2251498"/>
                <a:gd name="connsiteY8" fmla="*/ 548210 h 3336646"/>
                <a:gd name="connsiteX9" fmla="*/ 1946698 w 2251498"/>
                <a:gd name="connsiteY9" fmla="*/ 459310 h 3336646"/>
                <a:gd name="connsiteX10" fmla="*/ 1940348 w 2251498"/>
                <a:gd name="connsiteY10" fmla="*/ 370410 h 3336646"/>
                <a:gd name="connsiteX11" fmla="*/ 1635548 w 2251498"/>
                <a:gd name="connsiteY11" fmla="*/ 319610 h 3336646"/>
                <a:gd name="connsiteX12" fmla="*/ 1603798 w 2251498"/>
                <a:gd name="connsiteY12" fmla="*/ 357710 h 3336646"/>
                <a:gd name="connsiteX13" fmla="*/ 1610148 w 2251498"/>
                <a:gd name="connsiteY13" fmla="*/ 440260 h 3336646"/>
                <a:gd name="connsiteX14" fmla="*/ 1552998 w 2251498"/>
                <a:gd name="connsiteY14" fmla="*/ 491060 h 3336646"/>
                <a:gd name="connsiteX15" fmla="*/ 1559348 w 2251498"/>
                <a:gd name="connsiteY15" fmla="*/ 554560 h 3336646"/>
                <a:gd name="connsiteX16" fmla="*/ 1527598 w 2251498"/>
                <a:gd name="connsiteY16" fmla="*/ 567260 h 3336646"/>
                <a:gd name="connsiteX17" fmla="*/ 1451398 w 2251498"/>
                <a:gd name="connsiteY17" fmla="*/ 668860 h 3336646"/>
                <a:gd name="connsiteX18" fmla="*/ 1464098 w 2251498"/>
                <a:gd name="connsiteY18" fmla="*/ 700610 h 3336646"/>
                <a:gd name="connsiteX19" fmla="*/ 1425998 w 2251498"/>
                <a:gd name="connsiteY19" fmla="*/ 751410 h 3336646"/>
                <a:gd name="connsiteX20" fmla="*/ 1457748 w 2251498"/>
                <a:gd name="connsiteY20" fmla="*/ 795860 h 3336646"/>
                <a:gd name="connsiteX21" fmla="*/ 1406948 w 2251498"/>
                <a:gd name="connsiteY21" fmla="*/ 827610 h 3336646"/>
                <a:gd name="connsiteX22" fmla="*/ 1438698 w 2251498"/>
                <a:gd name="connsiteY22" fmla="*/ 916510 h 3336646"/>
                <a:gd name="connsiteX23" fmla="*/ 1432348 w 2251498"/>
                <a:gd name="connsiteY23" fmla="*/ 954610 h 3336646"/>
                <a:gd name="connsiteX24" fmla="*/ 1464098 w 2251498"/>
                <a:gd name="connsiteY24" fmla="*/ 992710 h 3336646"/>
                <a:gd name="connsiteX25" fmla="*/ 1445048 w 2251498"/>
                <a:gd name="connsiteY25" fmla="*/ 1126060 h 3336646"/>
                <a:gd name="connsiteX26" fmla="*/ 1368848 w 2251498"/>
                <a:gd name="connsiteY26" fmla="*/ 1087960 h 3336646"/>
                <a:gd name="connsiteX27" fmla="*/ 1292648 w 2251498"/>
                <a:gd name="connsiteY27" fmla="*/ 1037160 h 3336646"/>
                <a:gd name="connsiteX28" fmla="*/ 1248198 w 2251498"/>
                <a:gd name="connsiteY28" fmla="*/ 1113360 h 3336646"/>
                <a:gd name="connsiteX29" fmla="*/ 1197398 w 2251498"/>
                <a:gd name="connsiteY29" fmla="*/ 1164160 h 3336646"/>
                <a:gd name="connsiteX30" fmla="*/ 1171998 w 2251498"/>
                <a:gd name="connsiteY30" fmla="*/ 1195910 h 3336646"/>
                <a:gd name="connsiteX31" fmla="*/ 1006898 w 2251498"/>
                <a:gd name="connsiteY31" fmla="*/ 1119710 h 3336646"/>
                <a:gd name="connsiteX32" fmla="*/ 1038648 w 2251498"/>
                <a:gd name="connsiteY32" fmla="*/ 1068910 h 3336646"/>
                <a:gd name="connsiteX33" fmla="*/ 987848 w 2251498"/>
                <a:gd name="connsiteY33" fmla="*/ 1005410 h 3336646"/>
                <a:gd name="connsiteX34" fmla="*/ 994198 w 2251498"/>
                <a:gd name="connsiteY34" fmla="*/ 891110 h 3336646"/>
                <a:gd name="connsiteX35" fmla="*/ 1006898 w 2251498"/>
                <a:gd name="connsiteY35" fmla="*/ 853010 h 3336646"/>
                <a:gd name="connsiteX36" fmla="*/ 975148 w 2251498"/>
                <a:gd name="connsiteY36" fmla="*/ 827610 h 3336646"/>
                <a:gd name="connsiteX37" fmla="*/ 943398 w 2251498"/>
                <a:gd name="connsiteY37" fmla="*/ 865710 h 3336646"/>
                <a:gd name="connsiteX38" fmla="*/ 841798 w 2251498"/>
                <a:gd name="connsiteY38" fmla="*/ 903810 h 3336646"/>
                <a:gd name="connsiteX39" fmla="*/ 816398 w 2251498"/>
                <a:gd name="connsiteY39" fmla="*/ 853010 h 3336646"/>
                <a:gd name="connsiteX40" fmla="*/ 657648 w 2251498"/>
                <a:gd name="connsiteY40" fmla="*/ 726010 h 3336646"/>
                <a:gd name="connsiteX41" fmla="*/ 308398 w 2251498"/>
                <a:gd name="connsiteY41" fmla="*/ 745060 h 3336646"/>
                <a:gd name="connsiteX42" fmla="*/ 463973 w 2251498"/>
                <a:gd name="connsiteY42" fmla="*/ 183085 h 3336646"/>
                <a:gd name="connsiteX43" fmla="*/ 448098 w 2251498"/>
                <a:gd name="connsiteY43" fmla="*/ 46560 h 3336646"/>
                <a:gd name="connsiteX44" fmla="*/ 282998 w 2251498"/>
                <a:gd name="connsiteY44" fmla="*/ 14810 h 3336646"/>
                <a:gd name="connsiteX45" fmla="*/ 149648 w 2251498"/>
                <a:gd name="connsiteY45" fmla="*/ 268810 h 3336646"/>
                <a:gd name="connsiteX46" fmla="*/ 194098 w 2251498"/>
                <a:gd name="connsiteY46" fmla="*/ 300560 h 3336646"/>
                <a:gd name="connsiteX47" fmla="*/ 162348 w 2251498"/>
                <a:gd name="connsiteY47" fmla="*/ 364060 h 3336646"/>
                <a:gd name="connsiteX48" fmla="*/ 168698 w 2251498"/>
                <a:gd name="connsiteY48" fmla="*/ 408510 h 3336646"/>
                <a:gd name="connsiteX49" fmla="*/ 117898 w 2251498"/>
                <a:gd name="connsiteY49" fmla="*/ 446610 h 3336646"/>
                <a:gd name="connsiteX50" fmla="*/ 143298 w 2251498"/>
                <a:gd name="connsiteY50" fmla="*/ 529160 h 3336646"/>
                <a:gd name="connsiteX51" fmla="*/ 60748 w 2251498"/>
                <a:gd name="connsiteY51" fmla="*/ 573610 h 3336646"/>
                <a:gd name="connsiteX52" fmla="*/ 60748 w 2251498"/>
                <a:gd name="connsiteY52" fmla="*/ 681560 h 3336646"/>
                <a:gd name="connsiteX53" fmla="*/ 16298 w 2251498"/>
                <a:gd name="connsiteY53" fmla="*/ 776810 h 3336646"/>
                <a:gd name="connsiteX54" fmla="*/ 3598 w 2251498"/>
                <a:gd name="connsiteY54" fmla="*/ 827610 h 3336646"/>
                <a:gd name="connsiteX55" fmla="*/ 76623 w 2251498"/>
                <a:gd name="connsiteY55" fmla="*/ 887935 h 3336646"/>
                <a:gd name="connsiteX56" fmla="*/ 270298 w 2251498"/>
                <a:gd name="connsiteY56" fmla="*/ 999060 h 3336646"/>
                <a:gd name="connsiteX57" fmla="*/ 352848 w 2251498"/>
                <a:gd name="connsiteY57" fmla="*/ 1005410 h 3336646"/>
                <a:gd name="connsiteX58" fmla="*/ 378248 w 2251498"/>
                <a:gd name="connsiteY58" fmla="*/ 973660 h 3336646"/>
                <a:gd name="connsiteX59" fmla="*/ 448098 w 2251498"/>
                <a:gd name="connsiteY59" fmla="*/ 1005410 h 3336646"/>
                <a:gd name="connsiteX60" fmla="*/ 479848 w 2251498"/>
                <a:gd name="connsiteY60" fmla="*/ 1068910 h 3336646"/>
                <a:gd name="connsiteX61" fmla="*/ 536998 w 2251498"/>
                <a:gd name="connsiteY61" fmla="*/ 1062560 h 3336646"/>
                <a:gd name="connsiteX62" fmla="*/ 625898 w 2251498"/>
                <a:gd name="connsiteY62" fmla="*/ 1018110 h 3336646"/>
                <a:gd name="connsiteX63" fmla="*/ 670348 w 2251498"/>
                <a:gd name="connsiteY63" fmla="*/ 960960 h 3336646"/>
                <a:gd name="connsiteX64" fmla="*/ 689398 w 2251498"/>
                <a:gd name="connsiteY64" fmla="*/ 941910 h 3336646"/>
                <a:gd name="connsiteX65" fmla="*/ 765598 w 2251498"/>
                <a:gd name="connsiteY65" fmla="*/ 1018110 h 3336646"/>
                <a:gd name="connsiteX66" fmla="*/ 879898 w 2251498"/>
                <a:gd name="connsiteY66" fmla="*/ 1291160 h 3336646"/>
                <a:gd name="connsiteX67" fmla="*/ 886248 w 2251498"/>
                <a:gd name="connsiteY67" fmla="*/ 1373710 h 3336646"/>
                <a:gd name="connsiteX68" fmla="*/ 854498 w 2251498"/>
                <a:gd name="connsiteY68" fmla="*/ 1430860 h 3336646"/>
                <a:gd name="connsiteX69" fmla="*/ 879898 w 2251498"/>
                <a:gd name="connsiteY69" fmla="*/ 1513410 h 3336646"/>
                <a:gd name="connsiteX70" fmla="*/ 835448 w 2251498"/>
                <a:gd name="connsiteY70" fmla="*/ 1532460 h 3336646"/>
                <a:gd name="connsiteX71" fmla="*/ 953718 w 2251498"/>
                <a:gd name="connsiteY71" fmla="*/ 1769791 h 3336646"/>
                <a:gd name="connsiteX72" fmla="*/ 1076748 w 2251498"/>
                <a:gd name="connsiteY72" fmla="*/ 1856310 h 3336646"/>
                <a:gd name="connsiteX73" fmla="*/ 1108498 w 2251498"/>
                <a:gd name="connsiteY73" fmla="*/ 1996010 h 3336646"/>
                <a:gd name="connsiteX74" fmla="*/ 1159298 w 2251498"/>
                <a:gd name="connsiteY74" fmla="*/ 2065860 h 3336646"/>
                <a:gd name="connsiteX75" fmla="*/ 1152948 w 2251498"/>
                <a:gd name="connsiteY75" fmla="*/ 2135710 h 3336646"/>
                <a:gd name="connsiteX76" fmla="*/ 1216448 w 2251498"/>
                <a:gd name="connsiteY76" fmla="*/ 2218260 h 3336646"/>
                <a:gd name="connsiteX77" fmla="*/ 1273598 w 2251498"/>
                <a:gd name="connsiteY77" fmla="*/ 2243660 h 3336646"/>
                <a:gd name="connsiteX78" fmla="*/ 1273598 w 2251498"/>
                <a:gd name="connsiteY78" fmla="*/ 2332560 h 3336646"/>
                <a:gd name="connsiteX79" fmla="*/ 1368848 w 2251498"/>
                <a:gd name="connsiteY79" fmla="*/ 2345260 h 3336646"/>
                <a:gd name="connsiteX80" fmla="*/ 1311698 w 2251498"/>
                <a:gd name="connsiteY80" fmla="*/ 2637360 h 3336646"/>
                <a:gd name="connsiteX81" fmla="*/ 1224385 w 2251498"/>
                <a:gd name="connsiteY81" fmla="*/ 2700860 h 3336646"/>
                <a:gd name="connsiteX82" fmla="*/ 1201367 w 2251498"/>
                <a:gd name="connsiteY82" fmla="*/ 2874691 h 3336646"/>
                <a:gd name="connsiteX83" fmla="*/ 1215655 w 2251498"/>
                <a:gd name="connsiteY83" fmla="*/ 2978673 h 3336646"/>
                <a:gd name="connsiteX84" fmla="*/ 1260898 w 2251498"/>
                <a:gd name="connsiteY84" fmla="*/ 2992960 h 3336646"/>
                <a:gd name="connsiteX85" fmla="*/ 1171998 w 2251498"/>
                <a:gd name="connsiteY85" fmla="*/ 3024710 h 3336646"/>
                <a:gd name="connsiteX86" fmla="*/ 1165648 w 2251498"/>
                <a:gd name="connsiteY86" fmla="*/ 3081860 h 3336646"/>
                <a:gd name="connsiteX87" fmla="*/ 1178348 w 2251498"/>
                <a:gd name="connsiteY87" fmla="*/ 3126310 h 3336646"/>
                <a:gd name="connsiteX88" fmla="*/ 1121198 w 2251498"/>
                <a:gd name="connsiteY88" fmla="*/ 3215210 h 3336646"/>
                <a:gd name="connsiteX89" fmla="*/ 1114848 w 2251498"/>
                <a:gd name="connsiteY89" fmla="*/ 3253310 h 3336646"/>
                <a:gd name="connsiteX90" fmla="*/ 1178348 w 2251498"/>
                <a:gd name="connsiteY90" fmla="*/ 3259660 h 3336646"/>
                <a:gd name="connsiteX91" fmla="*/ 1254548 w 2251498"/>
                <a:gd name="connsiteY91" fmla="*/ 3335860 h 3336646"/>
                <a:gd name="connsiteX92" fmla="*/ 1292648 w 2251498"/>
                <a:gd name="connsiteY92" fmla="*/ 3297760 h 3336646"/>
                <a:gd name="connsiteX93" fmla="*/ 1368848 w 2251498"/>
                <a:gd name="connsiteY93" fmla="*/ 3272360 h 3336646"/>
                <a:gd name="connsiteX94" fmla="*/ 1457748 w 2251498"/>
                <a:gd name="connsiteY94" fmla="*/ 3164410 h 3336646"/>
                <a:gd name="connsiteX95" fmla="*/ 1489498 w 2251498"/>
                <a:gd name="connsiteY95" fmla="*/ 3164410 h 3336646"/>
                <a:gd name="connsiteX96" fmla="*/ 1527598 w 2251498"/>
                <a:gd name="connsiteY96" fmla="*/ 3119960 h 3336646"/>
                <a:gd name="connsiteX97" fmla="*/ 1559348 w 2251498"/>
                <a:gd name="connsiteY97" fmla="*/ 3151710 h 3336646"/>
                <a:gd name="connsiteX98" fmla="*/ 1629198 w 2251498"/>
                <a:gd name="connsiteY98" fmla="*/ 3088210 h 3336646"/>
                <a:gd name="connsiteX99" fmla="*/ 1673648 w 2251498"/>
                <a:gd name="connsiteY99" fmla="*/ 3094560 h 3336646"/>
                <a:gd name="connsiteX100" fmla="*/ 1756198 w 2251498"/>
                <a:gd name="connsiteY100" fmla="*/ 2992960 h 3336646"/>
                <a:gd name="connsiteX101" fmla="*/ 1819698 w 2251498"/>
                <a:gd name="connsiteY101" fmla="*/ 2961210 h 3336646"/>
                <a:gd name="connsiteX102" fmla="*/ 1857798 w 2251498"/>
                <a:gd name="connsiteY102" fmla="*/ 2986610 h 3336646"/>
                <a:gd name="connsiteX103" fmla="*/ 1921298 w 2251498"/>
                <a:gd name="connsiteY103" fmla="*/ 2948510 h 3336646"/>
                <a:gd name="connsiteX104" fmla="*/ 1978448 w 2251498"/>
                <a:gd name="connsiteY104" fmla="*/ 2967560 h 3336646"/>
                <a:gd name="connsiteX105" fmla="*/ 2048298 w 2251498"/>
                <a:gd name="connsiteY105" fmla="*/ 3012010 h 3336646"/>
                <a:gd name="connsiteX106" fmla="*/ 2041948 w 2251498"/>
                <a:gd name="connsiteY106" fmla="*/ 3107260 h 3336646"/>
                <a:gd name="connsiteX107" fmla="*/ 2092748 w 2251498"/>
                <a:gd name="connsiteY107" fmla="*/ 3100910 h 3336646"/>
                <a:gd name="connsiteX108" fmla="*/ 2143548 w 2251498"/>
                <a:gd name="connsiteY108" fmla="*/ 3151710 h 3336646"/>
                <a:gd name="connsiteX109" fmla="*/ 2194348 w 2251498"/>
                <a:gd name="connsiteY109" fmla="*/ 3158060 h 3336646"/>
                <a:gd name="connsiteX110" fmla="*/ 2251498 w 2251498"/>
                <a:gd name="connsiteY110" fmla="*/ 3246960 h 333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2251498" h="3336646">
                  <a:moveTo>
                    <a:pt x="2213398" y="941910"/>
                  </a:moveTo>
                  <a:cubicBezTo>
                    <a:pt x="2189585" y="928151"/>
                    <a:pt x="2165773" y="914393"/>
                    <a:pt x="2156248" y="891110"/>
                  </a:cubicBezTo>
                  <a:cubicBezTo>
                    <a:pt x="2146723" y="867827"/>
                    <a:pt x="2174240" y="829727"/>
                    <a:pt x="2156248" y="802210"/>
                  </a:cubicBezTo>
                  <a:cubicBezTo>
                    <a:pt x="2138256" y="774693"/>
                    <a:pt x="2067348" y="748235"/>
                    <a:pt x="2048298" y="726010"/>
                  </a:cubicBezTo>
                  <a:cubicBezTo>
                    <a:pt x="2029248" y="703785"/>
                    <a:pt x="2035598" y="682618"/>
                    <a:pt x="2041948" y="668860"/>
                  </a:cubicBezTo>
                  <a:cubicBezTo>
                    <a:pt x="2048298" y="655102"/>
                    <a:pt x="2082165" y="661452"/>
                    <a:pt x="2086398" y="643460"/>
                  </a:cubicBezTo>
                  <a:cubicBezTo>
                    <a:pt x="2090631" y="625468"/>
                    <a:pt x="2075815" y="581018"/>
                    <a:pt x="2067348" y="560910"/>
                  </a:cubicBezTo>
                  <a:cubicBezTo>
                    <a:pt x="2058881" y="540802"/>
                    <a:pt x="2054648" y="524927"/>
                    <a:pt x="2035598" y="522810"/>
                  </a:cubicBezTo>
                  <a:cubicBezTo>
                    <a:pt x="2016548" y="520693"/>
                    <a:pt x="1967865" y="558793"/>
                    <a:pt x="1953048" y="548210"/>
                  </a:cubicBezTo>
                  <a:cubicBezTo>
                    <a:pt x="1938231" y="537627"/>
                    <a:pt x="1946698" y="459310"/>
                    <a:pt x="1946698" y="459310"/>
                  </a:cubicBezTo>
                  <a:cubicBezTo>
                    <a:pt x="1944581" y="429677"/>
                    <a:pt x="1992206" y="393693"/>
                    <a:pt x="1940348" y="370410"/>
                  </a:cubicBezTo>
                  <a:cubicBezTo>
                    <a:pt x="1888490" y="347127"/>
                    <a:pt x="1691640" y="321727"/>
                    <a:pt x="1635548" y="319610"/>
                  </a:cubicBezTo>
                  <a:cubicBezTo>
                    <a:pt x="1579456" y="317493"/>
                    <a:pt x="1608031" y="337602"/>
                    <a:pt x="1603798" y="357710"/>
                  </a:cubicBezTo>
                  <a:cubicBezTo>
                    <a:pt x="1599565" y="377818"/>
                    <a:pt x="1618615" y="418035"/>
                    <a:pt x="1610148" y="440260"/>
                  </a:cubicBezTo>
                  <a:cubicBezTo>
                    <a:pt x="1601681" y="462485"/>
                    <a:pt x="1561465" y="472010"/>
                    <a:pt x="1552998" y="491060"/>
                  </a:cubicBezTo>
                  <a:cubicBezTo>
                    <a:pt x="1544531" y="510110"/>
                    <a:pt x="1563581" y="541860"/>
                    <a:pt x="1559348" y="554560"/>
                  </a:cubicBezTo>
                  <a:cubicBezTo>
                    <a:pt x="1555115" y="567260"/>
                    <a:pt x="1545590" y="548210"/>
                    <a:pt x="1527598" y="567260"/>
                  </a:cubicBezTo>
                  <a:cubicBezTo>
                    <a:pt x="1509606" y="586310"/>
                    <a:pt x="1461981" y="646635"/>
                    <a:pt x="1451398" y="668860"/>
                  </a:cubicBezTo>
                  <a:cubicBezTo>
                    <a:pt x="1440815" y="691085"/>
                    <a:pt x="1468331" y="686852"/>
                    <a:pt x="1464098" y="700610"/>
                  </a:cubicBezTo>
                  <a:cubicBezTo>
                    <a:pt x="1459865" y="714368"/>
                    <a:pt x="1427056" y="735535"/>
                    <a:pt x="1425998" y="751410"/>
                  </a:cubicBezTo>
                  <a:cubicBezTo>
                    <a:pt x="1424940" y="767285"/>
                    <a:pt x="1460923" y="783160"/>
                    <a:pt x="1457748" y="795860"/>
                  </a:cubicBezTo>
                  <a:cubicBezTo>
                    <a:pt x="1454573" y="808560"/>
                    <a:pt x="1410123" y="807502"/>
                    <a:pt x="1406948" y="827610"/>
                  </a:cubicBezTo>
                  <a:cubicBezTo>
                    <a:pt x="1403773" y="847718"/>
                    <a:pt x="1434465" y="895343"/>
                    <a:pt x="1438698" y="916510"/>
                  </a:cubicBezTo>
                  <a:cubicBezTo>
                    <a:pt x="1442931" y="937677"/>
                    <a:pt x="1428115" y="941910"/>
                    <a:pt x="1432348" y="954610"/>
                  </a:cubicBezTo>
                  <a:cubicBezTo>
                    <a:pt x="1436581" y="967310"/>
                    <a:pt x="1461981" y="964135"/>
                    <a:pt x="1464098" y="992710"/>
                  </a:cubicBezTo>
                  <a:cubicBezTo>
                    <a:pt x="1466215" y="1021285"/>
                    <a:pt x="1460923" y="1110185"/>
                    <a:pt x="1445048" y="1126060"/>
                  </a:cubicBezTo>
                  <a:cubicBezTo>
                    <a:pt x="1429173" y="1141935"/>
                    <a:pt x="1394248" y="1102777"/>
                    <a:pt x="1368848" y="1087960"/>
                  </a:cubicBezTo>
                  <a:cubicBezTo>
                    <a:pt x="1343448" y="1073143"/>
                    <a:pt x="1312756" y="1032927"/>
                    <a:pt x="1292648" y="1037160"/>
                  </a:cubicBezTo>
                  <a:cubicBezTo>
                    <a:pt x="1272540" y="1041393"/>
                    <a:pt x="1264073" y="1092193"/>
                    <a:pt x="1248198" y="1113360"/>
                  </a:cubicBezTo>
                  <a:cubicBezTo>
                    <a:pt x="1232323" y="1134527"/>
                    <a:pt x="1210098" y="1150402"/>
                    <a:pt x="1197398" y="1164160"/>
                  </a:cubicBezTo>
                  <a:cubicBezTo>
                    <a:pt x="1184698" y="1177918"/>
                    <a:pt x="1203748" y="1203318"/>
                    <a:pt x="1171998" y="1195910"/>
                  </a:cubicBezTo>
                  <a:cubicBezTo>
                    <a:pt x="1140248" y="1188502"/>
                    <a:pt x="1029123" y="1140877"/>
                    <a:pt x="1006898" y="1119710"/>
                  </a:cubicBezTo>
                  <a:cubicBezTo>
                    <a:pt x="984673" y="1098543"/>
                    <a:pt x="1041823" y="1087960"/>
                    <a:pt x="1038648" y="1068910"/>
                  </a:cubicBezTo>
                  <a:cubicBezTo>
                    <a:pt x="1035473" y="1049860"/>
                    <a:pt x="995256" y="1035043"/>
                    <a:pt x="987848" y="1005410"/>
                  </a:cubicBezTo>
                  <a:cubicBezTo>
                    <a:pt x="980440" y="975777"/>
                    <a:pt x="991023" y="916510"/>
                    <a:pt x="994198" y="891110"/>
                  </a:cubicBezTo>
                  <a:cubicBezTo>
                    <a:pt x="997373" y="865710"/>
                    <a:pt x="1010073" y="863593"/>
                    <a:pt x="1006898" y="853010"/>
                  </a:cubicBezTo>
                  <a:cubicBezTo>
                    <a:pt x="1003723" y="842427"/>
                    <a:pt x="985731" y="825493"/>
                    <a:pt x="975148" y="827610"/>
                  </a:cubicBezTo>
                  <a:cubicBezTo>
                    <a:pt x="964565" y="829727"/>
                    <a:pt x="965623" y="853010"/>
                    <a:pt x="943398" y="865710"/>
                  </a:cubicBezTo>
                  <a:cubicBezTo>
                    <a:pt x="921173" y="878410"/>
                    <a:pt x="862965" y="905927"/>
                    <a:pt x="841798" y="903810"/>
                  </a:cubicBezTo>
                  <a:cubicBezTo>
                    <a:pt x="820631" y="901693"/>
                    <a:pt x="847090" y="882643"/>
                    <a:pt x="816398" y="853010"/>
                  </a:cubicBezTo>
                  <a:cubicBezTo>
                    <a:pt x="785706" y="823377"/>
                    <a:pt x="657648" y="726010"/>
                    <a:pt x="657648" y="726010"/>
                  </a:cubicBezTo>
                  <a:cubicBezTo>
                    <a:pt x="572981" y="708018"/>
                    <a:pt x="340677" y="835548"/>
                    <a:pt x="308398" y="745060"/>
                  </a:cubicBezTo>
                  <a:cubicBezTo>
                    <a:pt x="276119" y="654573"/>
                    <a:pt x="440690" y="299502"/>
                    <a:pt x="463973" y="183085"/>
                  </a:cubicBezTo>
                  <a:cubicBezTo>
                    <a:pt x="487256" y="66668"/>
                    <a:pt x="478260" y="74606"/>
                    <a:pt x="448098" y="46560"/>
                  </a:cubicBezTo>
                  <a:cubicBezTo>
                    <a:pt x="417936" y="18514"/>
                    <a:pt x="332740" y="-22232"/>
                    <a:pt x="282998" y="14810"/>
                  </a:cubicBezTo>
                  <a:cubicBezTo>
                    <a:pt x="233256" y="51852"/>
                    <a:pt x="164465" y="221185"/>
                    <a:pt x="149648" y="268810"/>
                  </a:cubicBezTo>
                  <a:cubicBezTo>
                    <a:pt x="134831" y="316435"/>
                    <a:pt x="191981" y="284685"/>
                    <a:pt x="194098" y="300560"/>
                  </a:cubicBezTo>
                  <a:cubicBezTo>
                    <a:pt x="196215" y="316435"/>
                    <a:pt x="166581" y="346068"/>
                    <a:pt x="162348" y="364060"/>
                  </a:cubicBezTo>
                  <a:cubicBezTo>
                    <a:pt x="158115" y="382052"/>
                    <a:pt x="176106" y="394752"/>
                    <a:pt x="168698" y="408510"/>
                  </a:cubicBezTo>
                  <a:cubicBezTo>
                    <a:pt x="161290" y="422268"/>
                    <a:pt x="122131" y="426502"/>
                    <a:pt x="117898" y="446610"/>
                  </a:cubicBezTo>
                  <a:cubicBezTo>
                    <a:pt x="113665" y="466718"/>
                    <a:pt x="152823" y="507993"/>
                    <a:pt x="143298" y="529160"/>
                  </a:cubicBezTo>
                  <a:cubicBezTo>
                    <a:pt x="133773" y="550327"/>
                    <a:pt x="74506" y="548210"/>
                    <a:pt x="60748" y="573610"/>
                  </a:cubicBezTo>
                  <a:cubicBezTo>
                    <a:pt x="46990" y="599010"/>
                    <a:pt x="68156" y="647693"/>
                    <a:pt x="60748" y="681560"/>
                  </a:cubicBezTo>
                  <a:cubicBezTo>
                    <a:pt x="53340" y="715427"/>
                    <a:pt x="25823" y="752468"/>
                    <a:pt x="16298" y="776810"/>
                  </a:cubicBezTo>
                  <a:cubicBezTo>
                    <a:pt x="6773" y="801152"/>
                    <a:pt x="-6456" y="809089"/>
                    <a:pt x="3598" y="827610"/>
                  </a:cubicBezTo>
                  <a:cubicBezTo>
                    <a:pt x="13652" y="846131"/>
                    <a:pt x="32173" y="859360"/>
                    <a:pt x="76623" y="887935"/>
                  </a:cubicBezTo>
                  <a:cubicBezTo>
                    <a:pt x="121073" y="916510"/>
                    <a:pt x="224261" y="979481"/>
                    <a:pt x="270298" y="999060"/>
                  </a:cubicBezTo>
                  <a:cubicBezTo>
                    <a:pt x="316336" y="1018639"/>
                    <a:pt x="334856" y="1009643"/>
                    <a:pt x="352848" y="1005410"/>
                  </a:cubicBezTo>
                  <a:cubicBezTo>
                    <a:pt x="370840" y="1001177"/>
                    <a:pt x="362373" y="973660"/>
                    <a:pt x="378248" y="973660"/>
                  </a:cubicBezTo>
                  <a:cubicBezTo>
                    <a:pt x="394123" y="973660"/>
                    <a:pt x="431165" y="989535"/>
                    <a:pt x="448098" y="1005410"/>
                  </a:cubicBezTo>
                  <a:cubicBezTo>
                    <a:pt x="465031" y="1021285"/>
                    <a:pt x="465031" y="1059385"/>
                    <a:pt x="479848" y="1068910"/>
                  </a:cubicBezTo>
                  <a:cubicBezTo>
                    <a:pt x="494665" y="1078435"/>
                    <a:pt x="512656" y="1071027"/>
                    <a:pt x="536998" y="1062560"/>
                  </a:cubicBezTo>
                  <a:cubicBezTo>
                    <a:pt x="561340" y="1054093"/>
                    <a:pt x="603673" y="1035043"/>
                    <a:pt x="625898" y="1018110"/>
                  </a:cubicBezTo>
                  <a:cubicBezTo>
                    <a:pt x="648123" y="1001177"/>
                    <a:pt x="659765" y="973660"/>
                    <a:pt x="670348" y="960960"/>
                  </a:cubicBezTo>
                  <a:cubicBezTo>
                    <a:pt x="680931" y="948260"/>
                    <a:pt x="673523" y="932385"/>
                    <a:pt x="689398" y="941910"/>
                  </a:cubicBezTo>
                  <a:cubicBezTo>
                    <a:pt x="705273" y="951435"/>
                    <a:pt x="733848" y="959902"/>
                    <a:pt x="765598" y="1018110"/>
                  </a:cubicBezTo>
                  <a:cubicBezTo>
                    <a:pt x="797348" y="1076318"/>
                    <a:pt x="859790" y="1231893"/>
                    <a:pt x="879898" y="1291160"/>
                  </a:cubicBezTo>
                  <a:cubicBezTo>
                    <a:pt x="900006" y="1350427"/>
                    <a:pt x="890481" y="1350427"/>
                    <a:pt x="886248" y="1373710"/>
                  </a:cubicBezTo>
                  <a:cubicBezTo>
                    <a:pt x="882015" y="1396993"/>
                    <a:pt x="855556" y="1407577"/>
                    <a:pt x="854498" y="1430860"/>
                  </a:cubicBezTo>
                  <a:cubicBezTo>
                    <a:pt x="853440" y="1454143"/>
                    <a:pt x="883073" y="1496477"/>
                    <a:pt x="879898" y="1513410"/>
                  </a:cubicBezTo>
                  <a:cubicBezTo>
                    <a:pt x="876723" y="1530343"/>
                    <a:pt x="823145" y="1489730"/>
                    <a:pt x="835448" y="1532460"/>
                  </a:cubicBezTo>
                  <a:cubicBezTo>
                    <a:pt x="847751" y="1575190"/>
                    <a:pt x="913501" y="1715816"/>
                    <a:pt x="953718" y="1769791"/>
                  </a:cubicBezTo>
                  <a:cubicBezTo>
                    <a:pt x="993935" y="1823766"/>
                    <a:pt x="1050951" y="1818607"/>
                    <a:pt x="1076748" y="1856310"/>
                  </a:cubicBezTo>
                  <a:cubicBezTo>
                    <a:pt x="1102545" y="1894013"/>
                    <a:pt x="1094740" y="1961085"/>
                    <a:pt x="1108498" y="1996010"/>
                  </a:cubicBezTo>
                  <a:cubicBezTo>
                    <a:pt x="1122256" y="2030935"/>
                    <a:pt x="1151890" y="2042577"/>
                    <a:pt x="1159298" y="2065860"/>
                  </a:cubicBezTo>
                  <a:cubicBezTo>
                    <a:pt x="1166706" y="2089143"/>
                    <a:pt x="1143423" y="2110310"/>
                    <a:pt x="1152948" y="2135710"/>
                  </a:cubicBezTo>
                  <a:cubicBezTo>
                    <a:pt x="1162473" y="2161110"/>
                    <a:pt x="1196340" y="2200268"/>
                    <a:pt x="1216448" y="2218260"/>
                  </a:cubicBezTo>
                  <a:cubicBezTo>
                    <a:pt x="1236556" y="2236252"/>
                    <a:pt x="1264073" y="2224610"/>
                    <a:pt x="1273598" y="2243660"/>
                  </a:cubicBezTo>
                  <a:cubicBezTo>
                    <a:pt x="1283123" y="2262710"/>
                    <a:pt x="1257723" y="2315627"/>
                    <a:pt x="1273598" y="2332560"/>
                  </a:cubicBezTo>
                  <a:cubicBezTo>
                    <a:pt x="1289473" y="2349493"/>
                    <a:pt x="1362498" y="2294460"/>
                    <a:pt x="1368848" y="2345260"/>
                  </a:cubicBezTo>
                  <a:cubicBezTo>
                    <a:pt x="1375198" y="2396060"/>
                    <a:pt x="1335775" y="2578093"/>
                    <a:pt x="1311698" y="2637360"/>
                  </a:cubicBezTo>
                  <a:cubicBezTo>
                    <a:pt x="1287621" y="2696627"/>
                    <a:pt x="1242773" y="2661305"/>
                    <a:pt x="1224385" y="2700860"/>
                  </a:cubicBezTo>
                  <a:cubicBezTo>
                    <a:pt x="1205997" y="2740415"/>
                    <a:pt x="1202822" y="2828389"/>
                    <a:pt x="1201367" y="2874691"/>
                  </a:cubicBezTo>
                  <a:cubicBezTo>
                    <a:pt x="1199912" y="2920993"/>
                    <a:pt x="1205733" y="2958962"/>
                    <a:pt x="1215655" y="2978673"/>
                  </a:cubicBezTo>
                  <a:cubicBezTo>
                    <a:pt x="1225577" y="2998385"/>
                    <a:pt x="1268174" y="2985287"/>
                    <a:pt x="1260898" y="2992960"/>
                  </a:cubicBezTo>
                  <a:cubicBezTo>
                    <a:pt x="1253622" y="3000633"/>
                    <a:pt x="1187873" y="3009893"/>
                    <a:pt x="1171998" y="3024710"/>
                  </a:cubicBezTo>
                  <a:cubicBezTo>
                    <a:pt x="1156123" y="3039527"/>
                    <a:pt x="1164590" y="3064927"/>
                    <a:pt x="1165648" y="3081860"/>
                  </a:cubicBezTo>
                  <a:cubicBezTo>
                    <a:pt x="1166706" y="3098793"/>
                    <a:pt x="1185756" y="3104085"/>
                    <a:pt x="1178348" y="3126310"/>
                  </a:cubicBezTo>
                  <a:cubicBezTo>
                    <a:pt x="1170940" y="3148535"/>
                    <a:pt x="1131781" y="3194043"/>
                    <a:pt x="1121198" y="3215210"/>
                  </a:cubicBezTo>
                  <a:cubicBezTo>
                    <a:pt x="1110615" y="3236377"/>
                    <a:pt x="1105323" y="3245902"/>
                    <a:pt x="1114848" y="3253310"/>
                  </a:cubicBezTo>
                  <a:cubicBezTo>
                    <a:pt x="1124373" y="3260718"/>
                    <a:pt x="1155065" y="3245902"/>
                    <a:pt x="1178348" y="3259660"/>
                  </a:cubicBezTo>
                  <a:cubicBezTo>
                    <a:pt x="1201631" y="3273418"/>
                    <a:pt x="1235498" y="3329510"/>
                    <a:pt x="1254548" y="3335860"/>
                  </a:cubicBezTo>
                  <a:cubicBezTo>
                    <a:pt x="1273598" y="3342210"/>
                    <a:pt x="1273598" y="3308343"/>
                    <a:pt x="1292648" y="3297760"/>
                  </a:cubicBezTo>
                  <a:cubicBezTo>
                    <a:pt x="1311698" y="3287177"/>
                    <a:pt x="1341331" y="3294585"/>
                    <a:pt x="1368848" y="3272360"/>
                  </a:cubicBezTo>
                  <a:cubicBezTo>
                    <a:pt x="1396365" y="3250135"/>
                    <a:pt x="1437640" y="3182402"/>
                    <a:pt x="1457748" y="3164410"/>
                  </a:cubicBezTo>
                  <a:cubicBezTo>
                    <a:pt x="1477856" y="3146418"/>
                    <a:pt x="1477856" y="3171818"/>
                    <a:pt x="1489498" y="3164410"/>
                  </a:cubicBezTo>
                  <a:cubicBezTo>
                    <a:pt x="1501140" y="3157002"/>
                    <a:pt x="1515956" y="3122077"/>
                    <a:pt x="1527598" y="3119960"/>
                  </a:cubicBezTo>
                  <a:cubicBezTo>
                    <a:pt x="1539240" y="3117843"/>
                    <a:pt x="1542415" y="3157002"/>
                    <a:pt x="1559348" y="3151710"/>
                  </a:cubicBezTo>
                  <a:cubicBezTo>
                    <a:pt x="1576281" y="3146418"/>
                    <a:pt x="1610148" y="3097735"/>
                    <a:pt x="1629198" y="3088210"/>
                  </a:cubicBezTo>
                  <a:cubicBezTo>
                    <a:pt x="1648248" y="3078685"/>
                    <a:pt x="1652481" y="3110435"/>
                    <a:pt x="1673648" y="3094560"/>
                  </a:cubicBezTo>
                  <a:cubicBezTo>
                    <a:pt x="1694815" y="3078685"/>
                    <a:pt x="1731856" y="3015185"/>
                    <a:pt x="1756198" y="2992960"/>
                  </a:cubicBezTo>
                  <a:cubicBezTo>
                    <a:pt x="1780540" y="2970735"/>
                    <a:pt x="1802765" y="2962268"/>
                    <a:pt x="1819698" y="2961210"/>
                  </a:cubicBezTo>
                  <a:cubicBezTo>
                    <a:pt x="1836631" y="2960152"/>
                    <a:pt x="1840865" y="2988727"/>
                    <a:pt x="1857798" y="2986610"/>
                  </a:cubicBezTo>
                  <a:cubicBezTo>
                    <a:pt x="1874731" y="2984493"/>
                    <a:pt x="1901190" y="2951685"/>
                    <a:pt x="1921298" y="2948510"/>
                  </a:cubicBezTo>
                  <a:cubicBezTo>
                    <a:pt x="1941406" y="2945335"/>
                    <a:pt x="1957281" y="2956977"/>
                    <a:pt x="1978448" y="2967560"/>
                  </a:cubicBezTo>
                  <a:cubicBezTo>
                    <a:pt x="1999615" y="2978143"/>
                    <a:pt x="2037715" y="2988727"/>
                    <a:pt x="2048298" y="3012010"/>
                  </a:cubicBezTo>
                  <a:cubicBezTo>
                    <a:pt x="2058881" y="3035293"/>
                    <a:pt x="2034540" y="3092443"/>
                    <a:pt x="2041948" y="3107260"/>
                  </a:cubicBezTo>
                  <a:cubicBezTo>
                    <a:pt x="2049356" y="3122077"/>
                    <a:pt x="2075815" y="3093502"/>
                    <a:pt x="2092748" y="3100910"/>
                  </a:cubicBezTo>
                  <a:cubicBezTo>
                    <a:pt x="2109681" y="3108318"/>
                    <a:pt x="2126615" y="3142185"/>
                    <a:pt x="2143548" y="3151710"/>
                  </a:cubicBezTo>
                  <a:cubicBezTo>
                    <a:pt x="2160481" y="3161235"/>
                    <a:pt x="2176356" y="3142185"/>
                    <a:pt x="2194348" y="3158060"/>
                  </a:cubicBezTo>
                  <a:cubicBezTo>
                    <a:pt x="2212340" y="3173935"/>
                    <a:pt x="2251498" y="3246960"/>
                    <a:pt x="2251498" y="3246960"/>
                  </a:cubicBezTo>
                </a:path>
              </a:pathLst>
            </a:custGeom>
            <a:ln w="57150">
              <a:solidFill>
                <a:srgbClr val="FFFF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9600" y="0"/>
            <a:ext cx="914400" cy="91802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31653" cy="9144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5836" y="5158740"/>
            <a:ext cx="1253612" cy="107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010399" y="2095130"/>
            <a:ext cx="19915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Measured at SNOTELS in Mountains</a:t>
            </a:r>
          </a:p>
          <a:p>
            <a:endParaRPr lang="en-US" sz="2000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450503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 Master">
  <a:themeElements>
    <a:clrScheme name="Titl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11081</TotalTime>
  <Words>780</Words>
  <Application>Microsoft Office PowerPoint</Application>
  <PresentationFormat>On-screen Show (4:3)</PresentationFormat>
  <Paragraphs>95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Title Master</vt:lpstr>
      <vt:lpstr>Slide Master</vt:lpstr>
      <vt:lpstr>Albeni Falls Dam Operations </vt:lpstr>
      <vt:lpstr>Agenda</vt:lpstr>
      <vt:lpstr>Columbia River Basin Overview</vt:lpstr>
      <vt:lpstr>Slide 4</vt:lpstr>
      <vt:lpstr>Slide 5</vt:lpstr>
      <vt:lpstr>Annual Operation for Albeni Falls Dam and Lake Pend Oreille</vt:lpstr>
      <vt:lpstr>Annual Operations cont’d</vt:lpstr>
      <vt:lpstr>Slide 8</vt:lpstr>
      <vt:lpstr>Slide 9</vt:lpstr>
      <vt:lpstr>Slide 10</vt:lpstr>
      <vt:lpstr>Slide 11</vt:lpstr>
      <vt:lpstr>Operations Fall and Winter 2014</vt:lpstr>
      <vt:lpstr>Operations Fall and Winter 2014 cont’d</vt:lpstr>
      <vt:lpstr>Coordinating Fall/Winter Operations post-2014 </vt:lpstr>
      <vt:lpstr>Summary</vt:lpstr>
      <vt:lpstr>Questions</vt:lpstr>
    </vt:vector>
  </TitlesOfParts>
  <Company>US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b6imemb6</dc:creator>
  <cp:lastModifiedBy>G3PA9ASL</cp:lastModifiedBy>
  <cp:revision>217</cp:revision>
  <dcterms:created xsi:type="dcterms:W3CDTF">2009-05-21T17:19:18Z</dcterms:created>
  <dcterms:modified xsi:type="dcterms:W3CDTF">2014-09-02T20:11:38Z</dcterms:modified>
</cp:coreProperties>
</file>